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5143500" cx="9144000"/>
  <p:notesSz cx="6858000" cy="9144000"/>
  <p:embeddedFontLst>
    <p:embeddedFont>
      <p:font typeface="Advent Pro SemiBold"/>
      <p:regular r:id="rId21"/>
      <p:bold r:id="rId22"/>
    </p:embeddedFont>
    <p:embeddedFont>
      <p:font typeface="Fira Sans Extra Condensed Medium"/>
      <p:regular r:id="rId23"/>
      <p:bold r:id="rId24"/>
      <p:italic r:id="rId25"/>
      <p:boldItalic r:id="rId26"/>
    </p:embeddedFont>
    <p:embeddedFont>
      <p:font typeface="Fira Sans Condensed Medium"/>
      <p:regular r:id="rId27"/>
      <p:bold r:id="rId28"/>
      <p:italic r:id="rId29"/>
      <p:boldItalic r:id="rId30"/>
    </p:embeddedFont>
    <p:embeddedFont>
      <p:font typeface="Maven Pro"/>
      <p:regular r:id="rId31"/>
      <p:bold r:id="rId32"/>
    </p:embeddedFont>
    <p:embeddedFont>
      <p:font typeface="Share Tech"/>
      <p:regular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AdventProSemiBold-bold.fntdata"/><Relationship Id="rId21" Type="http://schemas.openxmlformats.org/officeDocument/2006/relationships/font" Target="fonts/AdventProSemiBold-regular.fntdata"/><Relationship Id="rId24" Type="http://schemas.openxmlformats.org/officeDocument/2006/relationships/font" Target="fonts/FiraSansExtraCondensedMedium-bold.fntdata"/><Relationship Id="rId23" Type="http://schemas.openxmlformats.org/officeDocument/2006/relationships/font" Target="fonts/FiraSansExtraCondensedMedium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FiraSansExtraCondensedMedium-boldItalic.fntdata"/><Relationship Id="rId25" Type="http://schemas.openxmlformats.org/officeDocument/2006/relationships/font" Target="fonts/FiraSansExtraCondensedMedium-italic.fntdata"/><Relationship Id="rId28" Type="http://schemas.openxmlformats.org/officeDocument/2006/relationships/font" Target="fonts/FiraSansCondensedMedium-bold.fntdata"/><Relationship Id="rId27" Type="http://schemas.openxmlformats.org/officeDocument/2006/relationships/font" Target="fonts/FiraSansCondensedMedium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FiraSansCondensedMedium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MavenPro-regular.fntdata"/><Relationship Id="rId30" Type="http://schemas.openxmlformats.org/officeDocument/2006/relationships/font" Target="fonts/FiraSansCondensedMedium-boldItalic.fntdata"/><Relationship Id="rId11" Type="http://schemas.openxmlformats.org/officeDocument/2006/relationships/slide" Target="slides/slide6.xml"/><Relationship Id="rId33" Type="http://schemas.openxmlformats.org/officeDocument/2006/relationships/font" Target="fonts/ShareTech-regular.fntdata"/><Relationship Id="rId10" Type="http://schemas.openxmlformats.org/officeDocument/2006/relationships/slide" Target="slides/slide5.xml"/><Relationship Id="rId32" Type="http://schemas.openxmlformats.org/officeDocument/2006/relationships/font" Target="fonts/MavenPro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fca3ac40a8_1_4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fca3ac40a8_1_4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fca3ac40a8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fca3ac40a8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fca3ac40a8_1_4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fca3ac40a8_1_4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fca3ac40a8_1_4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fca3ac40a8_1_4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fca3ac40a8_1_4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fca3ac40a8_1_4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fca3ac40a8_1_4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fca3ac40a8_1_4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fca3ac40a8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fca3ac40a8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fca3ac40a8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fca3ac40a8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fca3ac40a8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fca3ac40a8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fca3ac40a8_1_4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fca3ac40a8_1_4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fca3ac40a8_1_5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fca3ac40a8_1_5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fca3ac40a8_1_4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fca3ac40a8_1_4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fca3ac40a8_1_4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fca3ac40a8_1_4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fca3ac40a8_1_5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fca3ac40a8_1_5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1561650" y="751888"/>
            <a:ext cx="60207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2924250" y="2804488"/>
            <a:ext cx="32955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1" name="Google Shape;11;p2"/>
          <p:cNvSpPr/>
          <p:nvPr/>
        </p:nvSpPr>
        <p:spPr>
          <a:xfrm>
            <a:off x="1060456" y="1158638"/>
            <a:ext cx="121198" cy="121434"/>
          </a:xfrm>
          <a:custGeom>
            <a:rect b="b" l="l" r="r" t="t"/>
            <a:pathLst>
              <a:path extrusionOk="0" h="4634" w="4625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2"/>
          <p:cNvSpPr/>
          <p:nvPr/>
        </p:nvSpPr>
        <p:spPr>
          <a:xfrm>
            <a:off x="7799740" y="916059"/>
            <a:ext cx="121434" cy="121434"/>
          </a:xfrm>
          <a:custGeom>
            <a:rect b="b" l="l" r="r" t="t"/>
            <a:pathLst>
              <a:path extrusionOk="0" h="4634" w="4634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3;p2"/>
          <p:cNvSpPr/>
          <p:nvPr/>
        </p:nvSpPr>
        <p:spPr>
          <a:xfrm>
            <a:off x="5257933" y="2452405"/>
            <a:ext cx="57599" cy="57599"/>
          </a:xfrm>
          <a:custGeom>
            <a:rect b="b" l="l" r="r" t="t"/>
            <a:pathLst>
              <a:path extrusionOk="0" fill="none" h="2198" w="2198">
                <a:moveTo>
                  <a:pt x="1" y="1"/>
                </a:moveTo>
                <a:lnTo>
                  <a:pt x="2198" y="1"/>
                </a:lnTo>
                <a:lnTo>
                  <a:pt x="2198" y="2198"/>
                </a:lnTo>
                <a:lnTo>
                  <a:pt x="1" y="2198"/>
                </a:lnTo>
                <a:close/>
              </a:path>
            </a:pathLst>
          </a:custGeom>
          <a:noFill/>
          <a:ln cap="flat" cmpd="sng" w="9525">
            <a:solidFill>
              <a:srgbClr val="E898A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"/>
          <p:cNvSpPr/>
          <p:nvPr/>
        </p:nvSpPr>
        <p:spPr>
          <a:xfrm>
            <a:off x="8710023" y="4821495"/>
            <a:ext cx="98059" cy="98295"/>
          </a:xfrm>
          <a:custGeom>
            <a:rect b="b" l="l" r="r" t="t"/>
            <a:pathLst>
              <a:path extrusionOk="0" fill="none" h="3751" w="3742">
                <a:moveTo>
                  <a:pt x="1" y="0"/>
                </a:moveTo>
                <a:lnTo>
                  <a:pt x="3742" y="0"/>
                </a:lnTo>
                <a:lnTo>
                  <a:pt x="3742" y="3750"/>
                </a:lnTo>
                <a:lnTo>
                  <a:pt x="1" y="3750"/>
                </a:lnTo>
                <a:close/>
              </a:path>
            </a:pathLst>
          </a:custGeom>
          <a:noFill/>
          <a:ln cap="flat" cmpd="sng" w="9525">
            <a:solidFill>
              <a:srgbClr val="E898A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"/>
          <p:cNvSpPr/>
          <p:nvPr/>
        </p:nvSpPr>
        <p:spPr>
          <a:xfrm>
            <a:off x="275669" y="1557059"/>
            <a:ext cx="57834" cy="57599"/>
          </a:xfrm>
          <a:custGeom>
            <a:rect b="b" l="l" r="r" t="t"/>
            <a:pathLst>
              <a:path extrusionOk="0" fill="none" h="2198" w="2207">
                <a:moveTo>
                  <a:pt x="0" y="0"/>
                </a:moveTo>
                <a:lnTo>
                  <a:pt x="2207" y="0"/>
                </a:lnTo>
                <a:lnTo>
                  <a:pt x="2207" y="2197"/>
                </a:lnTo>
                <a:lnTo>
                  <a:pt x="0" y="2197"/>
                </a:lnTo>
                <a:close/>
              </a:path>
            </a:pathLst>
          </a:custGeom>
          <a:noFill/>
          <a:ln cap="flat" cmpd="sng" w="9525">
            <a:solidFill>
              <a:srgbClr val="00CFC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2"/>
          <p:cNvSpPr/>
          <p:nvPr/>
        </p:nvSpPr>
        <p:spPr>
          <a:xfrm>
            <a:off x="8263673" y="2953681"/>
            <a:ext cx="104086" cy="104322"/>
          </a:xfrm>
          <a:custGeom>
            <a:rect b="b" l="l" r="r" t="t"/>
            <a:pathLst>
              <a:path extrusionOk="0" h="3981" w="3972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" name="Google Shape;17;p2"/>
          <p:cNvGrpSpPr/>
          <p:nvPr/>
        </p:nvGrpSpPr>
        <p:grpSpPr>
          <a:xfrm>
            <a:off x="8263682" y="-434366"/>
            <a:ext cx="188886" cy="1181532"/>
            <a:chOff x="2877432" y="975334"/>
            <a:chExt cx="188886" cy="1181532"/>
          </a:xfrm>
        </p:grpSpPr>
        <p:sp>
          <p:nvSpPr>
            <p:cNvPr id="18" name="Google Shape;18;p2"/>
            <p:cNvSpPr/>
            <p:nvPr/>
          </p:nvSpPr>
          <p:spPr>
            <a:xfrm>
              <a:off x="2877432" y="1968242"/>
              <a:ext cx="188886" cy="188624"/>
            </a:xfrm>
            <a:custGeom>
              <a:rect b="b" l="l" r="r" t="t"/>
              <a:pathLst>
                <a:path extrusionOk="0" fill="none" h="7198" w="7208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cap="flat" cmpd="sng" w="9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2905393" y="1452501"/>
              <a:ext cx="133226" cy="133252"/>
            </a:xfrm>
            <a:custGeom>
              <a:rect b="b" l="l" r="r" t="t"/>
              <a:pathLst>
                <a:path extrusionOk="0" fill="none" h="5085" w="5084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cap="flat" cmpd="sng" w="9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2931651" y="975334"/>
              <a:ext cx="80476" cy="80711"/>
            </a:xfrm>
            <a:custGeom>
              <a:rect b="b" l="l" r="r" t="t"/>
              <a:pathLst>
                <a:path extrusionOk="0" fill="none" h="3080" w="3071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cap="flat" cmpd="sng" w="9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" name="Google Shape;21;p2"/>
          <p:cNvSpPr/>
          <p:nvPr/>
        </p:nvSpPr>
        <p:spPr>
          <a:xfrm>
            <a:off x="8485996" y="1614632"/>
            <a:ext cx="80502" cy="80476"/>
          </a:xfrm>
          <a:custGeom>
            <a:rect b="b" l="l" r="r" t="t"/>
            <a:pathLst>
              <a:path extrusionOk="0" h="3071" w="3072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" name="Google Shape;22;p2"/>
          <p:cNvGrpSpPr/>
          <p:nvPr/>
        </p:nvGrpSpPr>
        <p:grpSpPr>
          <a:xfrm>
            <a:off x="3090746" y="-533657"/>
            <a:ext cx="98059" cy="1147595"/>
            <a:chOff x="3347921" y="16006"/>
            <a:chExt cx="98059" cy="1147595"/>
          </a:xfrm>
        </p:grpSpPr>
        <p:sp>
          <p:nvSpPr>
            <p:cNvPr id="23" name="Google Shape;23;p2"/>
            <p:cNvSpPr/>
            <p:nvPr/>
          </p:nvSpPr>
          <p:spPr>
            <a:xfrm>
              <a:off x="3347921" y="1065280"/>
              <a:ext cx="98059" cy="98321"/>
            </a:xfrm>
            <a:custGeom>
              <a:rect b="b" l="l" r="r" t="t"/>
              <a:pathLst>
                <a:path extrusionOk="0" fill="none" h="3752" w="3742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cap="flat" cmpd="sng" w="9525">
              <a:solidFill>
                <a:srgbClr val="E898AC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3392705" y="16006"/>
              <a:ext cx="8464" cy="894665"/>
            </a:xfrm>
            <a:custGeom>
              <a:rect b="b" l="l" r="r" t="t"/>
              <a:pathLst>
                <a:path extrusionOk="0" h="34141" w="323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" name="Google Shape;25;p2"/>
          <p:cNvGrpSpPr/>
          <p:nvPr/>
        </p:nvGrpSpPr>
        <p:grpSpPr>
          <a:xfrm>
            <a:off x="4892771" y="-340112"/>
            <a:ext cx="121172" cy="760495"/>
            <a:chOff x="5245196" y="3136513"/>
            <a:chExt cx="121172" cy="760495"/>
          </a:xfrm>
        </p:grpSpPr>
        <p:sp>
          <p:nvSpPr>
            <p:cNvPr id="26" name="Google Shape;26;p2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8" name="Google Shape;28;p2"/>
          <p:cNvGrpSpPr/>
          <p:nvPr/>
        </p:nvGrpSpPr>
        <p:grpSpPr>
          <a:xfrm>
            <a:off x="250617" y="2402301"/>
            <a:ext cx="188650" cy="2468355"/>
            <a:chOff x="250617" y="2402301"/>
            <a:chExt cx="188650" cy="2468355"/>
          </a:xfrm>
        </p:grpSpPr>
        <p:sp>
          <p:nvSpPr>
            <p:cNvPr id="29" name="Google Shape;29;p2"/>
            <p:cNvSpPr/>
            <p:nvPr/>
          </p:nvSpPr>
          <p:spPr>
            <a:xfrm>
              <a:off x="250617" y="4681770"/>
              <a:ext cx="188650" cy="188886"/>
            </a:xfrm>
            <a:custGeom>
              <a:rect b="b" l="l" r="r" t="t"/>
              <a:pathLst>
                <a:path extrusionOk="0" fill="none" h="7208" w="7199">
                  <a:moveTo>
                    <a:pt x="0" y="1"/>
                  </a:moveTo>
                  <a:lnTo>
                    <a:pt x="7198" y="1"/>
                  </a:lnTo>
                  <a:lnTo>
                    <a:pt x="7198" y="7207"/>
                  </a:lnTo>
                  <a:lnTo>
                    <a:pt x="0" y="7207"/>
                  </a:lnTo>
                  <a:close/>
                </a:path>
              </a:pathLst>
            </a:custGeom>
            <a:noFill/>
            <a:ln cap="flat" cmpd="sng" w="9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278316" y="4166291"/>
              <a:ext cx="133226" cy="133226"/>
            </a:xfrm>
            <a:custGeom>
              <a:rect b="b" l="l" r="r" t="t"/>
              <a:pathLst>
                <a:path extrusionOk="0" fill="none" h="5084" w="5084">
                  <a:moveTo>
                    <a:pt x="1" y="0"/>
                  </a:moveTo>
                  <a:lnTo>
                    <a:pt x="5084" y="0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cap="flat" cmpd="sng" w="9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304573" y="3689098"/>
              <a:ext cx="80476" cy="80476"/>
            </a:xfrm>
            <a:custGeom>
              <a:rect b="b" l="l" r="r" t="t"/>
              <a:pathLst>
                <a:path extrusionOk="0" fill="none" h="3071" w="3071">
                  <a:moveTo>
                    <a:pt x="1" y="0"/>
                  </a:moveTo>
                  <a:lnTo>
                    <a:pt x="3071" y="0"/>
                  </a:lnTo>
                  <a:lnTo>
                    <a:pt x="3071" y="3071"/>
                  </a:lnTo>
                  <a:lnTo>
                    <a:pt x="1" y="3071"/>
                  </a:lnTo>
                  <a:close/>
                </a:path>
              </a:pathLst>
            </a:custGeom>
            <a:noFill/>
            <a:ln cap="flat" cmpd="sng" w="9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340710" y="2402301"/>
              <a:ext cx="8464" cy="1011487"/>
            </a:xfrm>
            <a:custGeom>
              <a:rect b="b" l="l" r="r" t="t"/>
              <a:pathLst>
                <a:path extrusionOk="0" h="38599" w="323">
                  <a:moveTo>
                    <a:pt x="157" y="1"/>
                  </a:moveTo>
                  <a:lnTo>
                    <a:pt x="0" y="38599"/>
                  </a:lnTo>
                  <a:lnTo>
                    <a:pt x="322" y="3859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3" name="Google Shape;33;p2"/>
          <p:cNvSpPr/>
          <p:nvPr/>
        </p:nvSpPr>
        <p:spPr>
          <a:xfrm>
            <a:off x="8935726" y="10"/>
            <a:ext cx="8464" cy="2519637"/>
          </a:xfrm>
          <a:custGeom>
            <a:rect b="b" l="l" r="r" t="t"/>
            <a:pathLst>
              <a:path extrusionOk="0" h="96151" w="323">
                <a:moveTo>
                  <a:pt x="166" y="0"/>
                </a:moveTo>
                <a:lnTo>
                  <a:pt x="1" y="96150"/>
                </a:lnTo>
                <a:lnTo>
                  <a:pt x="323" y="96150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Google Shape;34;p2"/>
          <p:cNvSpPr/>
          <p:nvPr/>
        </p:nvSpPr>
        <p:spPr>
          <a:xfrm>
            <a:off x="646863" y="21446"/>
            <a:ext cx="8464" cy="1689069"/>
          </a:xfrm>
          <a:custGeom>
            <a:rect b="b" l="l" r="r" t="t"/>
            <a:pathLst>
              <a:path extrusionOk="0" h="64456" w="323">
                <a:moveTo>
                  <a:pt x="166" y="0"/>
                </a:moveTo>
                <a:lnTo>
                  <a:pt x="1" y="64456"/>
                </a:lnTo>
                <a:lnTo>
                  <a:pt x="322" y="64456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5" name="Google Shape;35;p2"/>
          <p:cNvGrpSpPr/>
          <p:nvPr/>
        </p:nvGrpSpPr>
        <p:grpSpPr>
          <a:xfrm>
            <a:off x="2038689" y="173907"/>
            <a:ext cx="57599" cy="831799"/>
            <a:chOff x="2038689" y="173907"/>
            <a:chExt cx="57599" cy="831799"/>
          </a:xfrm>
        </p:grpSpPr>
        <p:sp>
          <p:nvSpPr>
            <p:cNvPr id="36" name="Google Shape;36;p2"/>
            <p:cNvSpPr/>
            <p:nvPr/>
          </p:nvSpPr>
          <p:spPr>
            <a:xfrm>
              <a:off x="2038689" y="947872"/>
              <a:ext cx="57599" cy="57834"/>
            </a:xfrm>
            <a:custGeom>
              <a:rect b="b" l="l" r="r" t="t"/>
              <a:pathLst>
                <a:path extrusionOk="0" fill="none" h="2207" w="2198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cap="flat" cmpd="sng" w="9525">
              <a:solidFill>
                <a:srgbClr val="00CFCC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2063269" y="173907"/>
              <a:ext cx="8438" cy="692074"/>
            </a:xfrm>
            <a:custGeom>
              <a:rect b="b" l="l" r="r" t="t"/>
              <a:pathLst>
                <a:path extrusionOk="0" h="26410" w="322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1"/>
          <p:cNvSpPr txBox="1"/>
          <p:nvPr>
            <p:ph type="title"/>
          </p:nvPr>
        </p:nvSpPr>
        <p:spPr>
          <a:xfrm>
            <a:off x="2037000" y="1496400"/>
            <a:ext cx="5070000" cy="215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66" name="Google Shape;166;p11"/>
          <p:cNvSpPr/>
          <p:nvPr/>
        </p:nvSpPr>
        <p:spPr>
          <a:xfrm>
            <a:off x="1060456" y="1158638"/>
            <a:ext cx="121198" cy="121434"/>
          </a:xfrm>
          <a:custGeom>
            <a:rect b="b" l="l" r="r" t="t"/>
            <a:pathLst>
              <a:path extrusionOk="0" h="4634" w="4625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11"/>
          <p:cNvSpPr/>
          <p:nvPr/>
        </p:nvSpPr>
        <p:spPr>
          <a:xfrm>
            <a:off x="7799740" y="916059"/>
            <a:ext cx="121434" cy="121434"/>
          </a:xfrm>
          <a:custGeom>
            <a:rect b="b" l="l" r="r" t="t"/>
            <a:pathLst>
              <a:path extrusionOk="0" h="4634" w="4634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11"/>
          <p:cNvSpPr/>
          <p:nvPr/>
        </p:nvSpPr>
        <p:spPr>
          <a:xfrm>
            <a:off x="5257933" y="2452405"/>
            <a:ext cx="57599" cy="57599"/>
          </a:xfrm>
          <a:custGeom>
            <a:rect b="b" l="l" r="r" t="t"/>
            <a:pathLst>
              <a:path extrusionOk="0" fill="none" h="2198" w="2198">
                <a:moveTo>
                  <a:pt x="1" y="1"/>
                </a:moveTo>
                <a:lnTo>
                  <a:pt x="2198" y="1"/>
                </a:lnTo>
                <a:lnTo>
                  <a:pt x="2198" y="2198"/>
                </a:lnTo>
                <a:lnTo>
                  <a:pt x="1" y="2198"/>
                </a:lnTo>
                <a:close/>
              </a:path>
            </a:pathLst>
          </a:custGeom>
          <a:noFill/>
          <a:ln cap="flat" cmpd="sng" w="9525">
            <a:solidFill>
              <a:srgbClr val="E898A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11"/>
          <p:cNvSpPr/>
          <p:nvPr/>
        </p:nvSpPr>
        <p:spPr>
          <a:xfrm>
            <a:off x="275669" y="1557059"/>
            <a:ext cx="57834" cy="57599"/>
          </a:xfrm>
          <a:custGeom>
            <a:rect b="b" l="l" r="r" t="t"/>
            <a:pathLst>
              <a:path extrusionOk="0" fill="none" h="2198" w="2207">
                <a:moveTo>
                  <a:pt x="0" y="0"/>
                </a:moveTo>
                <a:lnTo>
                  <a:pt x="2207" y="0"/>
                </a:lnTo>
                <a:lnTo>
                  <a:pt x="2207" y="2197"/>
                </a:lnTo>
                <a:lnTo>
                  <a:pt x="0" y="2197"/>
                </a:lnTo>
                <a:close/>
              </a:path>
            </a:pathLst>
          </a:custGeom>
          <a:noFill/>
          <a:ln cap="flat" cmpd="sng" w="9525">
            <a:solidFill>
              <a:srgbClr val="00CFC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11"/>
          <p:cNvSpPr/>
          <p:nvPr/>
        </p:nvSpPr>
        <p:spPr>
          <a:xfrm>
            <a:off x="2307882" y="3002386"/>
            <a:ext cx="104086" cy="104322"/>
          </a:xfrm>
          <a:custGeom>
            <a:rect b="b" l="l" r="r" t="t"/>
            <a:pathLst>
              <a:path extrusionOk="0" fill="none" h="3981" w="3972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cap="flat" cmpd="sng" w="9525">
            <a:solidFill>
              <a:srgbClr val="00CFC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11"/>
          <p:cNvSpPr/>
          <p:nvPr/>
        </p:nvSpPr>
        <p:spPr>
          <a:xfrm>
            <a:off x="8263673" y="2953681"/>
            <a:ext cx="104086" cy="104322"/>
          </a:xfrm>
          <a:custGeom>
            <a:rect b="b" l="l" r="r" t="t"/>
            <a:pathLst>
              <a:path extrusionOk="0" h="3981" w="3972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2" name="Google Shape;172;p11"/>
          <p:cNvGrpSpPr/>
          <p:nvPr/>
        </p:nvGrpSpPr>
        <p:grpSpPr>
          <a:xfrm>
            <a:off x="8263682" y="-434366"/>
            <a:ext cx="188886" cy="1181532"/>
            <a:chOff x="2877432" y="975334"/>
            <a:chExt cx="188886" cy="1181532"/>
          </a:xfrm>
        </p:grpSpPr>
        <p:sp>
          <p:nvSpPr>
            <p:cNvPr id="173" name="Google Shape;173;p11"/>
            <p:cNvSpPr/>
            <p:nvPr/>
          </p:nvSpPr>
          <p:spPr>
            <a:xfrm>
              <a:off x="2877432" y="1968242"/>
              <a:ext cx="188886" cy="188624"/>
            </a:xfrm>
            <a:custGeom>
              <a:rect b="b" l="l" r="r" t="t"/>
              <a:pathLst>
                <a:path extrusionOk="0" fill="none" h="7198" w="7208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cap="flat" cmpd="sng" w="9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74;p11"/>
            <p:cNvSpPr/>
            <p:nvPr/>
          </p:nvSpPr>
          <p:spPr>
            <a:xfrm>
              <a:off x="2905393" y="1452501"/>
              <a:ext cx="133226" cy="133252"/>
            </a:xfrm>
            <a:custGeom>
              <a:rect b="b" l="l" r="r" t="t"/>
              <a:pathLst>
                <a:path extrusionOk="0" fill="none" h="5085" w="5084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cap="flat" cmpd="sng" w="9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11"/>
            <p:cNvSpPr/>
            <p:nvPr/>
          </p:nvSpPr>
          <p:spPr>
            <a:xfrm>
              <a:off x="2931651" y="975334"/>
              <a:ext cx="80476" cy="80711"/>
            </a:xfrm>
            <a:custGeom>
              <a:rect b="b" l="l" r="r" t="t"/>
              <a:pathLst>
                <a:path extrusionOk="0" fill="none" h="3080" w="3071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cap="flat" cmpd="sng" w="9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6" name="Google Shape;176;p11"/>
          <p:cNvSpPr/>
          <p:nvPr/>
        </p:nvSpPr>
        <p:spPr>
          <a:xfrm>
            <a:off x="8485996" y="1614632"/>
            <a:ext cx="80502" cy="80476"/>
          </a:xfrm>
          <a:custGeom>
            <a:rect b="b" l="l" r="r" t="t"/>
            <a:pathLst>
              <a:path extrusionOk="0" h="3071" w="3072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11"/>
          <p:cNvSpPr/>
          <p:nvPr/>
        </p:nvSpPr>
        <p:spPr>
          <a:xfrm>
            <a:off x="6293004" y="835609"/>
            <a:ext cx="80476" cy="80476"/>
          </a:xfrm>
          <a:custGeom>
            <a:rect b="b" l="l" r="r" t="t"/>
            <a:pathLst>
              <a:path extrusionOk="0" h="3071" w="3071">
                <a:moveTo>
                  <a:pt x="1" y="1"/>
                </a:moveTo>
                <a:lnTo>
                  <a:pt x="1" y="3071"/>
                </a:lnTo>
                <a:lnTo>
                  <a:pt x="3071" y="3071"/>
                </a:lnTo>
                <a:lnTo>
                  <a:pt x="3071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11"/>
          <p:cNvSpPr/>
          <p:nvPr/>
        </p:nvSpPr>
        <p:spPr>
          <a:xfrm>
            <a:off x="1778504" y="2156778"/>
            <a:ext cx="119993" cy="119966"/>
          </a:xfrm>
          <a:custGeom>
            <a:rect b="b" l="l" r="r" t="t"/>
            <a:pathLst>
              <a:path extrusionOk="0" h="4578" w="4579">
                <a:moveTo>
                  <a:pt x="1" y="0"/>
                </a:moveTo>
                <a:lnTo>
                  <a:pt x="1" y="4578"/>
                </a:lnTo>
                <a:lnTo>
                  <a:pt x="4578" y="4578"/>
                </a:lnTo>
                <a:lnTo>
                  <a:pt x="457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9" name="Google Shape;179;p11"/>
          <p:cNvGrpSpPr/>
          <p:nvPr/>
        </p:nvGrpSpPr>
        <p:grpSpPr>
          <a:xfrm>
            <a:off x="3090746" y="-533657"/>
            <a:ext cx="98059" cy="1147595"/>
            <a:chOff x="3347921" y="16006"/>
            <a:chExt cx="98059" cy="1147595"/>
          </a:xfrm>
        </p:grpSpPr>
        <p:sp>
          <p:nvSpPr>
            <p:cNvPr id="180" name="Google Shape;180;p11"/>
            <p:cNvSpPr/>
            <p:nvPr/>
          </p:nvSpPr>
          <p:spPr>
            <a:xfrm>
              <a:off x="3347921" y="1065280"/>
              <a:ext cx="98059" cy="98321"/>
            </a:xfrm>
            <a:custGeom>
              <a:rect b="b" l="l" r="r" t="t"/>
              <a:pathLst>
                <a:path extrusionOk="0" fill="none" h="3752" w="3742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cap="flat" cmpd="sng" w="9525">
              <a:solidFill>
                <a:srgbClr val="E898AC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81;p11"/>
            <p:cNvSpPr/>
            <p:nvPr/>
          </p:nvSpPr>
          <p:spPr>
            <a:xfrm>
              <a:off x="3392705" y="16006"/>
              <a:ext cx="8464" cy="894665"/>
            </a:xfrm>
            <a:custGeom>
              <a:rect b="b" l="l" r="r" t="t"/>
              <a:pathLst>
                <a:path extrusionOk="0" h="34141" w="323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2" name="Google Shape;182;p11"/>
          <p:cNvGrpSpPr/>
          <p:nvPr/>
        </p:nvGrpSpPr>
        <p:grpSpPr>
          <a:xfrm>
            <a:off x="4892771" y="-340112"/>
            <a:ext cx="121172" cy="760495"/>
            <a:chOff x="5245196" y="3136513"/>
            <a:chExt cx="121172" cy="760495"/>
          </a:xfrm>
        </p:grpSpPr>
        <p:sp>
          <p:nvSpPr>
            <p:cNvPr id="183" name="Google Shape;183;p11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84;p11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5" name="Google Shape;185;p11"/>
          <p:cNvGrpSpPr/>
          <p:nvPr/>
        </p:nvGrpSpPr>
        <p:grpSpPr>
          <a:xfrm>
            <a:off x="6967836" y="85439"/>
            <a:ext cx="133252" cy="1952377"/>
            <a:chOff x="6780548" y="337714"/>
            <a:chExt cx="133252" cy="1952377"/>
          </a:xfrm>
        </p:grpSpPr>
        <p:sp>
          <p:nvSpPr>
            <p:cNvPr id="186" name="Google Shape;186;p11"/>
            <p:cNvSpPr/>
            <p:nvPr/>
          </p:nvSpPr>
          <p:spPr>
            <a:xfrm>
              <a:off x="6780548" y="2156839"/>
              <a:ext cx="133252" cy="133252"/>
            </a:xfrm>
            <a:custGeom>
              <a:rect b="b" l="l" r="r" t="t"/>
              <a:pathLst>
                <a:path extrusionOk="0" fill="none" h="5085" w="5085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cap="flat" cmpd="sng" w="9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11"/>
            <p:cNvSpPr/>
            <p:nvPr/>
          </p:nvSpPr>
          <p:spPr>
            <a:xfrm>
              <a:off x="6842943" y="337714"/>
              <a:ext cx="8464" cy="1695359"/>
            </a:xfrm>
            <a:custGeom>
              <a:rect b="b" l="l" r="r" t="t"/>
              <a:pathLst>
                <a:path extrusionOk="0" h="64696" w="323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8" name="Google Shape;188;p11"/>
          <p:cNvGrpSpPr/>
          <p:nvPr/>
        </p:nvGrpSpPr>
        <p:grpSpPr>
          <a:xfrm>
            <a:off x="250617" y="2402301"/>
            <a:ext cx="188650" cy="2468355"/>
            <a:chOff x="250617" y="2402301"/>
            <a:chExt cx="188650" cy="2468355"/>
          </a:xfrm>
        </p:grpSpPr>
        <p:sp>
          <p:nvSpPr>
            <p:cNvPr id="189" name="Google Shape;189;p11"/>
            <p:cNvSpPr/>
            <p:nvPr/>
          </p:nvSpPr>
          <p:spPr>
            <a:xfrm>
              <a:off x="250617" y="4681770"/>
              <a:ext cx="188650" cy="188886"/>
            </a:xfrm>
            <a:custGeom>
              <a:rect b="b" l="l" r="r" t="t"/>
              <a:pathLst>
                <a:path extrusionOk="0" fill="none" h="7208" w="7199">
                  <a:moveTo>
                    <a:pt x="0" y="1"/>
                  </a:moveTo>
                  <a:lnTo>
                    <a:pt x="7198" y="1"/>
                  </a:lnTo>
                  <a:lnTo>
                    <a:pt x="7198" y="7207"/>
                  </a:lnTo>
                  <a:lnTo>
                    <a:pt x="0" y="7207"/>
                  </a:lnTo>
                  <a:close/>
                </a:path>
              </a:pathLst>
            </a:custGeom>
            <a:noFill/>
            <a:ln cap="flat" cmpd="sng" w="9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90;p11"/>
            <p:cNvSpPr/>
            <p:nvPr/>
          </p:nvSpPr>
          <p:spPr>
            <a:xfrm>
              <a:off x="278316" y="4166291"/>
              <a:ext cx="133226" cy="133226"/>
            </a:xfrm>
            <a:custGeom>
              <a:rect b="b" l="l" r="r" t="t"/>
              <a:pathLst>
                <a:path extrusionOk="0" fill="none" h="5084" w="5084">
                  <a:moveTo>
                    <a:pt x="1" y="0"/>
                  </a:moveTo>
                  <a:lnTo>
                    <a:pt x="5084" y="0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cap="flat" cmpd="sng" w="9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91;p11"/>
            <p:cNvSpPr/>
            <p:nvPr/>
          </p:nvSpPr>
          <p:spPr>
            <a:xfrm>
              <a:off x="304573" y="3689098"/>
              <a:ext cx="80476" cy="80476"/>
            </a:xfrm>
            <a:custGeom>
              <a:rect b="b" l="l" r="r" t="t"/>
              <a:pathLst>
                <a:path extrusionOk="0" fill="none" h="3071" w="3071">
                  <a:moveTo>
                    <a:pt x="1" y="0"/>
                  </a:moveTo>
                  <a:lnTo>
                    <a:pt x="3071" y="0"/>
                  </a:lnTo>
                  <a:lnTo>
                    <a:pt x="3071" y="3071"/>
                  </a:lnTo>
                  <a:lnTo>
                    <a:pt x="1" y="3071"/>
                  </a:lnTo>
                  <a:close/>
                </a:path>
              </a:pathLst>
            </a:custGeom>
            <a:noFill/>
            <a:ln cap="flat" cmpd="sng" w="9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92;p11"/>
            <p:cNvSpPr/>
            <p:nvPr/>
          </p:nvSpPr>
          <p:spPr>
            <a:xfrm>
              <a:off x="340710" y="2402301"/>
              <a:ext cx="8464" cy="1011487"/>
            </a:xfrm>
            <a:custGeom>
              <a:rect b="b" l="l" r="r" t="t"/>
              <a:pathLst>
                <a:path extrusionOk="0" h="38599" w="323">
                  <a:moveTo>
                    <a:pt x="157" y="1"/>
                  </a:moveTo>
                  <a:lnTo>
                    <a:pt x="0" y="38599"/>
                  </a:lnTo>
                  <a:lnTo>
                    <a:pt x="322" y="3859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3" name="Google Shape;193;p11"/>
          <p:cNvGrpSpPr/>
          <p:nvPr/>
        </p:nvGrpSpPr>
        <p:grpSpPr>
          <a:xfrm>
            <a:off x="982417" y="1695096"/>
            <a:ext cx="199237" cy="2828935"/>
            <a:chOff x="1608717" y="1280046"/>
            <a:chExt cx="199237" cy="2828935"/>
          </a:xfrm>
        </p:grpSpPr>
        <p:sp>
          <p:nvSpPr>
            <p:cNvPr id="194" name="Google Shape;194;p11"/>
            <p:cNvSpPr/>
            <p:nvPr/>
          </p:nvSpPr>
          <p:spPr>
            <a:xfrm>
              <a:off x="1608717" y="3909744"/>
              <a:ext cx="199237" cy="199237"/>
            </a:xfrm>
            <a:custGeom>
              <a:rect b="b" l="l" r="r" t="t"/>
              <a:pathLst>
                <a:path extrusionOk="0" h="7603" w="7603">
                  <a:moveTo>
                    <a:pt x="0" y="1"/>
                  </a:moveTo>
                  <a:lnTo>
                    <a:pt x="0" y="7602"/>
                  </a:lnTo>
                  <a:lnTo>
                    <a:pt x="7602" y="7602"/>
                  </a:lnTo>
                  <a:lnTo>
                    <a:pt x="7602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95;p11"/>
            <p:cNvSpPr/>
            <p:nvPr/>
          </p:nvSpPr>
          <p:spPr>
            <a:xfrm>
              <a:off x="1656175" y="3269477"/>
              <a:ext cx="104086" cy="104086"/>
            </a:xfrm>
            <a:custGeom>
              <a:rect b="b" l="l" r="r" t="t"/>
              <a:pathLst>
                <a:path extrusionOk="0" h="3972" w="3972">
                  <a:moveTo>
                    <a:pt x="0" y="1"/>
                  </a:moveTo>
                  <a:lnTo>
                    <a:pt x="0" y="3972"/>
                  </a:lnTo>
                  <a:lnTo>
                    <a:pt x="3971" y="3972"/>
                  </a:lnTo>
                  <a:lnTo>
                    <a:pt x="3971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196;p11"/>
            <p:cNvSpPr/>
            <p:nvPr/>
          </p:nvSpPr>
          <p:spPr>
            <a:xfrm>
              <a:off x="1704104" y="1280046"/>
              <a:ext cx="8464" cy="1794099"/>
            </a:xfrm>
            <a:custGeom>
              <a:rect b="b" l="l" r="r" t="t"/>
              <a:pathLst>
                <a:path extrusionOk="0" h="68464" w="323">
                  <a:moveTo>
                    <a:pt x="157" y="0"/>
                  </a:moveTo>
                  <a:lnTo>
                    <a:pt x="0" y="68464"/>
                  </a:lnTo>
                  <a:lnTo>
                    <a:pt x="322" y="68464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7" name="Google Shape;197;p11"/>
          <p:cNvSpPr/>
          <p:nvPr/>
        </p:nvSpPr>
        <p:spPr>
          <a:xfrm>
            <a:off x="646863" y="21446"/>
            <a:ext cx="8464" cy="1689069"/>
          </a:xfrm>
          <a:custGeom>
            <a:rect b="b" l="l" r="r" t="t"/>
            <a:pathLst>
              <a:path extrusionOk="0" h="64456" w="323">
                <a:moveTo>
                  <a:pt x="166" y="0"/>
                </a:moveTo>
                <a:lnTo>
                  <a:pt x="1" y="64456"/>
                </a:lnTo>
                <a:lnTo>
                  <a:pt x="322" y="64456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8" name="Google Shape;198;p11"/>
          <p:cNvGrpSpPr/>
          <p:nvPr/>
        </p:nvGrpSpPr>
        <p:grpSpPr>
          <a:xfrm>
            <a:off x="2038689" y="173907"/>
            <a:ext cx="57599" cy="831799"/>
            <a:chOff x="2038689" y="173907"/>
            <a:chExt cx="57599" cy="831799"/>
          </a:xfrm>
        </p:grpSpPr>
        <p:sp>
          <p:nvSpPr>
            <p:cNvPr id="199" name="Google Shape;199;p11"/>
            <p:cNvSpPr/>
            <p:nvPr/>
          </p:nvSpPr>
          <p:spPr>
            <a:xfrm>
              <a:off x="2038689" y="947872"/>
              <a:ext cx="57599" cy="57834"/>
            </a:xfrm>
            <a:custGeom>
              <a:rect b="b" l="l" r="r" t="t"/>
              <a:pathLst>
                <a:path extrusionOk="0" fill="none" h="2207" w="2198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cap="flat" cmpd="sng" w="9525">
              <a:solidFill>
                <a:srgbClr val="00CFCC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200;p11"/>
            <p:cNvSpPr/>
            <p:nvPr/>
          </p:nvSpPr>
          <p:spPr>
            <a:xfrm>
              <a:off x="2063269" y="173907"/>
              <a:ext cx="8438" cy="692074"/>
            </a:xfrm>
            <a:custGeom>
              <a:rect b="b" l="l" r="r" t="t"/>
              <a:pathLst>
                <a:path extrusionOk="0" h="26410" w="322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1" name="Google Shape;201;p11"/>
          <p:cNvGrpSpPr/>
          <p:nvPr/>
        </p:nvGrpSpPr>
        <p:grpSpPr>
          <a:xfrm>
            <a:off x="8008096" y="2108910"/>
            <a:ext cx="199001" cy="2139770"/>
            <a:chOff x="8008096" y="2108910"/>
            <a:chExt cx="199001" cy="2139770"/>
          </a:xfrm>
        </p:grpSpPr>
        <p:sp>
          <p:nvSpPr>
            <p:cNvPr id="202" name="Google Shape;202;p11"/>
            <p:cNvSpPr/>
            <p:nvPr/>
          </p:nvSpPr>
          <p:spPr>
            <a:xfrm>
              <a:off x="8008096" y="4049705"/>
              <a:ext cx="199001" cy="198975"/>
            </a:xfrm>
            <a:custGeom>
              <a:rect b="b" l="l" r="r" t="t"/>
              <a:pathLst>
                <a:path extrusionOk="0" h="7593" w="7594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11"/>
            <p:cNvSpPr/>
            <p:nvPr/>
          </p:nvSpPr>
          <p:spPr>
            <a:xfrm>
              <a:off x="8103246" y="2108910"/>
              <a:ext cx="8464" cy="1793863"/>
            </a:xfrm>
            <a:custGeom>
              <a:rect b="b" l="l" r="r" t="t"/>
              <a:pathLst>
                <a:path extrusionOk="0" h="68455" w="323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4" name="Google Shape;204;p11"/>
          <p:cNvSpPr/>
          <p:nvPr/>
        </p:nvSpPr>
        <p:spPr>
          <a:xfrm>
            <a:off x="2702019" y="1158651"/>
            <a:ext cx="121198" cy="121434"/>
          </a:xfrm>
          <a:custGeom>
            <a:rect b="b" l="l" r="r" t="t"/>
            <a:pathLst>
              <a:path extrusionOk="0" h="4634" w="4625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5" name="Google Shape;205;p11"/>
          <p:cNvGrpSpPr/>
          <p:nvPr/>
        </p:nvGrpSpPr>
        <p:grpSpPr>
          <a:xfrm>
            <a:off x="4095146" y="-859690"/>
            <a:ext cx="199001" cy="2139770"/>
            <a:chOff x="8008096" y="2108910"/>
            <a:chExt cx="199001" cy="2139770"/>
          </a:xfrm>
        </p:grpSpPr>
        <p:sp>
          <p:nvSpPr>
            <p:cNvPr id="206" name="Google Shape;206;p11"/>
            <p:cNvSpPr/>
            <p:nvPr/>
          </p:nvSpPr>
          <p:spPr>
            <a:xfrm>
              <a:off x="8008096" y="4049705"/>
              <a:ext cx="199001" cy="198975"/>
            </a:xfrm>
            <a:custGeom>
              <a:rect b="b" l="l" r="r" t="t"/>
              <a:pathLst>
                <a:path extrusionOk="0" h="7593" w="7594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207;p11"/>
            <p:cNvSpPr/>
            <p:nvPr/>
          </p:nvSpPr>
          <p:spPr>
            <a:xfrm>
              <a:off x="8103246" y="2108910"/>
              <a:ext cx="8464" cy="1793863"/>
            </a:xfrm>
            <a:custGeom>
              <a:rect b="b" l="l" r="r" t="t"/>
              <a:pathLst>
                <a:path extrusionOk="0" h="68455" w="323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8" name="Google Shape;208;p11"/>
          <p:cNvGrpSpPr/>
          <p:nvPr/>
        </p:nvGrpSpPr>
        <p:grpSpPr>
          <a:xfrm>
            <a:off x="6333286" y="3704939"/>
            <a:ext cx="133252" cy="1952377"/>
            <a:chOff x="6780548" y="337714"/>
            <a:chExt cx="133252" cy="1952377"/>
          </a:xfrm>
        </p:grpSpPr>
        <p:sp>
          <p:nvSpPr>
            <p:cNvPr id="209" name="Google Shape;209;p11"/>
            <p:cNvSpPr/>
            <p:nvPr/>
          </p:nvSpPr>
          <p:spPr>
            <a:xfrm>
              <a:off x="6780548" y="2156839"/>
              <a:ext cx="133252" cy="133252"/>
            </a:xfrm>
            <a:custGeom>
              <a:rect b="b" l="l" r="r" t="t"/>
              <a:pathLst>
                <a:path extrusionOk="0" fill="none" h="5085" w="5085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cap="flat" cmpd="sng" w="9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210;p11"/>
            <p:cNvSpPr/>
            <p:nvPr/>
          </p:nvSpPr>
          <p:spPr>
            <a:xfrm>
              <a:off x="6842943" y="337714"/>
              <a:ext cx="8464" cy="1695359"/>
            </a:xfrm>
            <a:custGeom>
              <a:rect b="b" l="l" r="r" t="t"/>
              <a:pathLst>
                <a:path extrusionOk="0" h="64696" w="323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1" name="Google Shape;211;p11"/>
          <p:cNvGrpSpPr/>
          <p:nvPr/>
        </p:nvGrpSpPr>
        <p:grpSpPr>
          <a:xfrm>
            <a:off x="2702021" y="3612763"/>
            <a:ext cx="121172" cy="760495"/>
            <a:chOff x="5245196" y="3136513"/>
            <a:chExt cx="121172" cy="760495"/>
          </a:xfrm>
        </p:grpSpPr>
        <p:sp>
          <p:nvSpPr>
            <p:cNvPr id="212" name="Google Shape;212;p11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213;p11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4" name="Google Shape;214;p11"/>
          <p:cNvSpPr/>
          <p:nvPr/>
        </p:nvSpPr>
        <p:spPr>
          <a:xfrm>
            <a:off x="5539523" y="4516718"/>
            <a:ext cx="104086" cy="104322"/>
          </a:xfrm>
          <a:custGeom>
            <a:rect b="b" l="l" r="r" t="t"/>
            <a:pathLst>
              <a:path extrusionOk="0" h="3981" w="3972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11"/>
          <p:cNvSpPr/>
          <p:nvPr/>
        </p:nvSpPr>
        <p:spPr>
          <a:xfrm>
            <a:off x="6994217" y="3378784"/>
            <a:ext cx="80476" cy="80476"/>
          </a:xfrm>
          <a:custGeom>
            <a:rect b="b" l="l" r="r" t="t"/>
            <a:pathLst>
              <a:path extrusionOk="0" h="3071" w="3071">
                <a:moveTo>
                  <a:pt x="1" y="1"/>
                </a:moveTo>
                <a:lnTo>
                  <a:pt x="1" y="3071"/>
                </a:lnTo>
                <a:lnTo>
                  <a:pt x="3071" y="3071"/>
                </a:lnTo>
                <a:lnTo>
                  <a:pt x="3071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AND_TWO_COLUMNS_1"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2"/>
          <p:cNvSpPr txBox="1"/>
          <p:nvPr>
            <p:ph type="ctrTitle"/>
          </p:nvPr>
        </p:nvSpPr>
        <p:spPr>
          <a:xfrm>
            <a:off x="4696481" y="1365079"/>
            <a:ext cx="26556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218" name="Google Shape;218;p12"/>
          <p:cNvSpPr txBox="1"/>
          <p:nvPr>
            <p:ph idx="1" type="subTitle"/>
          </p:nvPr>
        </p:nvSpPr>
        <p:spPr>
          <a:xfrm>
            <a:off x="4696481" y="1835141"/>
            <a:ext cx="3039300" cy="9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19" name="Google Shape;219;p12"/>
          <p:cNvSpPr txBox="1"/>
          <p:nvPr>
            <p:ph idx="2" type="ctrTitle"/>
          </p:nvPr>
        </p:nvSpPr>
        <p:spPr>
          <a:xfrm>
            <a:off x="1900150" y="3127942"/>
            <a:ext cx="24729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220" name="Google Shape;220;p12"/>
          <p:cNvSpPr txBox="1"/>
          <p:nvPr>
            <p:ph idx="3" type="subTitle"/>
          </p:nvPr>
        </p:nvSpPr>
        <p:spPr>
          <a:xfrm>
            <a:off x="1333875" y="3598390"/>
            <a:ext cx="3039300" cy="117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21" name="Google Shape;221;p12"/>
          <p:cNvSpPr/>
          <p:nvPr/>
        </p:nvSpPr>
        <p:spPr>
          <a:xfrm>
            <a:off x="7131388" y="365350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12"/>
          <p:cNvSpPr/>
          <p:nvPr/>
        </p:nvSpPr>
        <p:spPr>
          <a:xfrm>
            <a:off x="8403188" y="218375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12"/>
          <p:cNvSpPr/>
          <p:nvPr/>
        </p:nvSpPr>
        <p:spPr>
          <a:xfrm>
            <a:off x="7776788" y="362575"/>
            <a:ext cx="52475" cy="52450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Google Shape;224;p12"/>
          <p:cNvSpPr/>
          <p:nvPr/>
        </p:nvSpPr>
        <p:spPr>
          <a:xfrm>
            <a:off x="8539438" y="540950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5" name="Google Shape;225;p12"/>
          <p:cNvGrpSpPr/>
          <p:nvPr/>
        </p:nvGrpSpPr>
        <p:grpSpPr>
          <a:xfrm>
            <a:off x="6626134" y="-164562"/>
            <a:ext cx="121172" cy="760495"/>
            <a:chOff x="5245196" y="3136513"/>
            <a:chExt cx="121172" cy="760495"/>
          </a:xfrm>
        </p:grpSpPr>
        <p:sp>
          <p:nvSpPr>
            <p:cNvPr id="226" name="Google Shape;226;p12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27;p12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8" name="Google Shape;228;p12"/>
          <p:cNvSpPr/>
          <p:nvPr/>
        </p:nvSpPr>
        <p:spPr>
          <a:xfrm>
            <a:off x="318213" y="4418900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p12"/>
          <p:cNvSpPr/>
          <p:nvPr/>
        </p:nvSpPr>
        <p:spPr>
          <a:xfrm>
            <a:off x="454463" y="4741475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12"/>
          <p:cNvSpPr txBox="1"/>
          <p:nvPr>
            <p:ph idx="4"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"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3"/>
          <p:cNvSpPr txBox="1"/>
          <p:nvPr>
            <p:ph type="ctrTitle"/>
          </p:nvPr>
        </p:nvSpPr>
        <p:spPr>
          <a:xfrm>
            <a:off x="3068675" y="3075325"/>
            <a:ext cx="30558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2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33" name="Google Shape;233;p13"/>
          <p:cNvSpPr txBox="1"/>
          <p:nvPr>
            <p:ph idx="1" type="subTitle"/>
          </p:nvPr>
        </p:nvSpPr>
        <p:spPr>
          <a:xfrm>
            <a:off x="2333000" y="1799075"/>
            <a:ext cx="44781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34" name="Google Shape;234;p13"/>
          <p:cNvSpPr/>
          <p:nvPr/>
        </p:nvSpPr>
        <p:spPr>
          <a:xfrm>
            <a:off x="1621169" y="2890613"/>
            <a:ext cx="121198" cy="121434"/>
          </a:xfrm>
          <a:custGeom>
            <a:rect b="b" l="l" r="r" t="t"/>
            <a:pathLst>
              <a:path extrusionOk="0" h="4634" w="4625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p13"/>
          <p:cNvSpPr/>
          <p:nvPr/>
        </p:nvSpPr>
        <p:spPr>
          <a:xfrm>
            <a:off x="1238740" y="2106884"/>
            <a:ext cx="121434" cy="121434"/>
          </a:xfrm>
          <a:custGeom>
            <a:rect b="b" l="l" r="r" t="t"/>
            <a:pathLst>
              <a:path extrusionOk="0" h="4634" w="4634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p13"/>
          <p:cNvSpPr/>
          <p:nvPr/>
        </p:nvSpPr>
        <p:spPr>
          <a:xfrm>
            <a:off x="8710023" y="4821495"/>
            <a:ext cx="98059" cy="98295"/>
          </a:xfrm>
          <a:custGeom>
            <a:rect b="b" l="l" r="r" t="t"/>
            <a:pathLst>
              <a:path extrusionOk="0" fill="none" h="3751" w="3742">
                <a:moveTo>
                  <a:pt x="1" y="0"/>
                </a:moveTo>
                <a:lnTo>
                  <a:pt x="3742" y="0"/>
                </a:lnTo>
                <a:lnTo>
                  <a:pt x="3742" y="3750"/>
                </a:lnTo>
                <a:lnTo>
                  <a:pt x="1" y="3750"/>
                </a:lnTo>
                <a:close/>
              </a:path>
            </a:pathLst>
          </a:custGeom>
          <a:noFill/>
          <a:ln cap="flat" cmpd="sng" w="9525">
            <a:solidFill>
              <a:srgbClr val="E898A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p13"/>
          <p:cNvSpPr/>
          <p:nvPr/>
        </p:nvSpPr>
        <p:spPr>
          <a:xfrm>
            <a:off x="275669" y="1557059"/>
            <a:ext cx="57834" cy="57599"/>
          </a:xfrm>
          <a:custGeom>
            <a:rect b="b" l="l" r="r" t="t"/>
            <a:pathLst>
              <a:path extrusionOk="0" fill="none" h="2198" w="2207">
                <a:moveTo>
                  <a:pt x="0" y="0"/>
                </a:moveTo>
                <a:lnTo>
                  <a:pt x="2207" y="0"/>
                </a:lnTo>
                <a:lnTo>
                  <a:pt x="2207" y="2197"/>
                </a:lnTo>
                <a:lnTo>
                  <a:pt x="0" y="2197"/>
                </a:lnTo>
                <a:close/>
              </a:path>
            </a:pathLst>
          </a:custGeom>
          <a:noFill/>
          <a:ln cap="flat" cmpd="sng" w="9525">
            <a:solidFill>
              <a:srgbClr val="00CFC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p13"/>
          <p:cNvSpPr/>
          <p:nvPr/>
        </p:nvSpPr>
        <p:spPr>
          <a:xfrm>
            <a:off x="8263673" y="2953681"/>
            <a:ext cx="104086" cy="104322"/>
          </a:xfrm>
          <a:custGeom>
            <a:rect b="b" l="l" r="r" t="t"/>
            <a:pathLst>
              <a:path extrusionOk="0" h="3981" w="3972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39" name="Google Shape;239;p13"/>
          <p:cNvGrpSpPr/>
          <p:nvPr/>
        </p:nvGrpSpPr>
        <p:grpSpPr>
          <a:xfrm>
            <a:off x="8217007" y="3576772"/>
            <a:ext cx="188886" cy="1181532"/>
            <a:chOff x="2877432" y="975334"/>
            <a:chExt cx="188886" cy="1181532"/>
          </a:xfrm>
        </p:grpSpPr>
        <p:sp>
          <p:nvSpPr>
            <p:cNvPr id="240" name="Google Shape;240;p13"/>
            <p:cNvSpPr/>
            <p:nvPr/>
          </p:nvSpPr>
          <p:spPr>
            <a:xfrm>
              <a:off x="2877432" y="1968242"/>
              <a:ext cx="188886" cy="188624"/>
            </a:xfrm>
            <a:custGeom>
              <a:rect b="b" l="l" r="r" t="t"/>
              <a:pathLst>
                <a:path extrusionOk="0" fill="none" h="7198" w="7208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cap="flat" cmpd="sng" w="9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1;p13"/>
            <p:cNvSpPr/>
            <p:nvPr/>
          </p:nvSpPr>
          <p:spPr>
            <a:xfrm>
              <a:off x="2905393" y="1452501"/>
              <a:ext cx="133226" cy="133252"/>
            </a:xfrm>
            <a:custGeom>
              <a:rect b="b" l="l" r="r" t="t"/>
              <a:pathLst>
                <a:path extrusionOk="0" fill="none" h="5085" w="5084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cap="flat" cmpd="sng" w="9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242;p13"/>
            <p:cNvSpPr/>
            <p:nvPr/>
          </p:nvSpPr>
          <p:spPr>
            <a:xfrm>
              <a:off x="2931651" y="975334"/>
              <a:ext cx="80476" cy="80711"/>
            </a:xfrm>
            <a:custGeom>
              <a:rect b="b" l="l" r="r" t="t"/>
              <a:pathLst>
                <a:path extrusionOk="0" fill="none" h="3080" w="3071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cap="flat" cmpd="sng" w="9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3" name="Google Shape;243;p13"/>
          <p:cNvSpPr/>
          <p:nvPr/>
        </p:nvSpPr>
        <p:spPr>
          <a:xfrm>
            <a:off x="8718796" y="1164882"/>
            <a:ext cx="80502" cy="80476"/>
          </a:xfrm>
          <a:custGeom>
            <a:rect b="b" l="l" r="r" t="t"/>
            <a:pathLst>
              <a:path extrusionOk="0" h="3071" w="3072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44" name="Google Shape;244;p13"/>
          <p:cNvGrpSpPr/>
          <p:nvPr/>
        </p:nvGrpSpPr>
        <p:grpSpPr>
          <a:xfrm>
            <a:off x="7519346" y="3243318"/>
            <a:ext cx="98059" cy="1147595"/>
            <a:chOff x="3347921" y="16006"/>
            <a:chExt cx="98059" cy="1147595"/>
          </a:xfrm>
        </p:grpSpPr>
        <p:sp>
          <p:nvSpPr>
            <p:cNvPr id="245" name="Google Shape;245;p13"/>
            <p:cNvSpPr/>
            <p:nvPr/>
          </p:nvSpPr>
          <p:spPr>
            <a:xfrm>
              <a:off x="3347921" y="1065280"/>
              <a:ext cx="98059" cy="98321"/>
            </a:xfrm>
            <a:custGeom>
              <a:rect b="b" l="l" r="r" t="t"/>
              <a:pathLst>
                <a:path extrusionOk="0" fill="none" h="3752" w="3742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cap="flat" cmpd="sng" w="9525">
              <a:solidFill>
                <a:srgbClr val="E898AC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13"/>
            <p:cNvSpPr/>
            <p:nvPr/>
          </p:nvSpPr>
          <p:spPr>
            <a:xfrm>
              <a:off x="3392705" y="16006"/>
              <a:ext cx="8464" cy="894665"/>
            </a:xfrm>
            <a:custGeom>
              <a:rect b="b" l="l" r="r" t="t"/>
              <a:pathLst>
                <a:path extrusionOk="0" h="34141" w="323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47" name="Google Shape;247;p13"/>
          <p:cNvGrpSpPr/>
          <p:nvPr/>
        </p:nvGrpSpPr>
        <p:grpSpPr>
          <a:xfrm>
            <a:off x="805821" y="2953663"/>
            <a:ext cx="121172" cy="760495"/>
            <a:chOff x="5245196" y="3136513"/>
            <a:chExt cx="121172" cy="760495"/>
          </a:xfrm>
        </p:grpSpPr>
        <p:sp>
          <p:nvSpPr>
            <p:cNvPr id="248" name="Google Shape;248;p13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249;p13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0" name="Google Shape;250;p13"/>
          <p:cNvGrpSpPr/>
          <p:nvPr/>
        </p:nvGrpSpPr>
        <p:grpSpPr>
          <a:xfrm>
            <a:off x="250617" y="2402301"/>
            <a:ext cx="188650" cy="2468355"/>
            <a:chOff x="250617" y="2402301"/>
            <a:chExt cx="188650" cy="2468355"/>
          </a:xfrm>
        </p:grpSpPr>
        <p:sp>
          <p:nvSpPr>
            <p:cNvPr id="251" name="Google Shape;251;p13"/>
            <p:cNvSpPr/>
            <p:nvPr/>
          </p:nvSpPr>
          <p:spPr>
            <a:xfrm>
              <a:off x="250617" y="4681770"/>
              <a:ext cx="188650" cy="188886"/>
            </a:xfrm>
            <a:custGeom>
              <a:rect b="b" l="l" r="r" t="t"/>
              <a:pathLst>
                <a:path extrusionOk="0" fill="none" h="7208" w="7199">
                  <a:moveTo>
                    <a:pt x="0" y="1"/>
                  </a:moveTo>
                  <a:lnTo>
                    <a:pt x="7198" y="1"/>
                  </a:lnTo>
                  <a:lnTo>
                    <a:pt x="7198" y="7207"/>
                  </a:lnTo>
                  <a:lnTo>
                    <a:pt x="0" y="7207"/>
                  </a:lnTo>
                  <a:close/>
                </a:path>
              </a:pathLst>
            </a:custGeom>
            <a:noFill/>
            <a:ln cap="flat" cmpd="sng" w="9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2;p13"/>
            <p:cNvSpPr/>
            <p:nvPr/>
          </p:nvSpPr>
          <p:spPr>
            <a:xfrm>
              <a:off x="278316" y="4166291"/>
              <a:ext cx="133226" cy="133226"/>
            </a:xfrm>
            <a:custGeom>
              <a:rect b="b" l="l" r="r" t="t"/>
              <a:pathLst>
                <a:path extrusionOk="0" fill="none" h="5084" w="5084">
                  <a:moveTo>
                    <a:pt x="1" y="0"/>
                  </a:moveTo>
                  <a:lnTo>
                    <a:pt x="5084" y="0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cap="flat" cmpd="sng" w="9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53;p13"/>
            <p:cNvSpPr/>
            <p:nvPr/>
          </p:nvSpPr>
          <p:spPr>
            <a:xfrm>
              <a:off x="304573" y="3689098"/>
              <a:ext cx="80476" cy="80476"/>
            </a:xfrm>
            <a:custGeom>
              <a:rect b="b" l="l" r="r" t="t"/>
              <a:pathLst>
                <a:path extrusionOk="0" fill="none" h="3071" w="3071">
                  <a:moveTo>
                    <a:pt x="1" y="0"/>
                  </a:moveTo>
                  <a:lnTo>
                    <a:pt x="3071" y="0"/>
                  </a:lnTo>
                  <a:lnTo>
                    <a:pt x="3071" y="3071"/>
                  </a:lnTo>
                  <a:lnTo>
                    <a:pt x="1" y="3071"/>
                  </a:lnTo>
                  <a:close/>
                </a:path>
              </a:pathLst>
            </a:custGeom>
            <a:noFill/>
            <a:ln cap="flat" cmpd="sng" w="9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54;p13"/>
            <p:cNvSpPr/>
            <p:nvPr/>
          </p:nvSpPr>
          <p:spPr>
            <a:xfrm>
              <a:off x="340710" y="2402301"/>
              <a:ext cx="8464" cy="1011487"/>
            </a:xfrm>
            <a:custGeom>
              <a:rect b="b" l="l" r="r" t="t"/>
              <a:pathLst>
                <a:path extrusionOk="0" h="38599" w="323">
                  <a:moveTo>
                    <a:pt x="157" y="1"/>
                  </a:moveTo>
                  <a:lnTo>
                    <a:pt x="0" y="38599"/>
                  </a:lnTo>
                  <a:lnTo>
                    <a:pt x="322" y="3859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5" name="Google Shape;255;p13"/>
          <p:cNvSpPr/>
          <p:nvPr/>
        </p:nvSpPr>
        <p:spPr>
          <a:xfrm>
            <a:off x="8307214" y="-383977"/>
            <a:ext cx="8464" cy="2519637"/>
          </a:xfrm>
          <a:custGeom>
            <a:rect b="b" l="l" r="r" t="t"/>
            <a:pathLst>
              <a:path extrusionOk="0" h="96151" w="323">
                <a:moveTo>
                  <a:pt x="166" y="0"/>
                </a:moveTo>
                <a:lnTo>
                  <a:pt x="1" y="96150"/>
                </a:lnTo>
                <a:lnTo>
                  <a:pt x="323" y="96150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13"/>
          <p:cNvSpPr/>
          <p:nvPr/>
        </p:nvSpPr>
        <p:spPr>
          <a:xfrm>
            <a:off x="646863" y="21446"/>
            <a:ext cx="8464" cy="1689069"/>
          </a:xfrm>
          <a:custGeom>
            <a:rect b="b" l="l" r="r" t="t"/>
            <a:pathLst>
              <a:path extrusionOk="0" h="64456" w="323">
                <a:moveTo>
                  <a:pt x="166" y="0"/>
                </a:moveTo>
                <a:lnTo>
                  <a:pt x="1" y="64456"/>
                </a:lnTo>
                <a:lnTo>
                  <a:pt x="322" y="64456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7" name="Google Shape;257;p13"/>
          <p:cNvGrpSpPr/>
          <p:nvPr/>
        </p:nvGrpSpPr>
        <p:grpSpPr>
          <a:xfrm>
            <a:off x="2038689" y="173907"/>
            <a:ext cx="57599" cy="831799"/>
            <a:chOff x="2038689" y="173907"/>
            <a:chExt cx="57599" cy="831799"/>
          </a:xfrm>
        </p:grpSpPr>
        <p:sp>
          <p:nvSpPr>
            <p:cNvPr id="258" name="Google Shape;258;p13"/>
            <p:cNvSpPr/>
            <p:nvPr/>
          </p:nvSpPr>
          <p:spPr>
            <a:xfrm>
              <a:off x="2038689" y="947872"/>
              <a:ext cx="57599" cy="57834"/>
            </a:xfrm>
            <a:custGeom>
              <a:rect b="b" l="l" r="r" t="t"/>
              <a:pathLst>
                <a:path extrusionOk="0" fill="none" h="2207" w="2198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cap="flat" cmpd="sng" w="9525">
              <a:solidFill>
                <a:srgbClr val="00CFCC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59;p13"/>
            <p:cNvSpPr/>
            <p:nvPr/>
          </p:nvSpPr>
          <p:spPr>
            <a:xfrm>
              <a:off x="2063269" y="173907"/>
              <a:ext cx="8438" cy="692074"/>
            </a:xfrm>
            <a:custGeom>
              <a:rect b="b" l="l" r="r" t="t"/>
              <a:pathLst>
                <a:path extrusionOk="0" h="26410" w="322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0" name="Google Shape;260;p13"/>
          <p:cNvSpPr/>
          <p:nvPr/>
        </p:nvSpPr>
        <p:spPr>
          <a:xfrm>
            <a:off x="7582340" y="1834534"/>
            <a:ext cx="121434" cy="121434"/>
          </a:xfrm>
          <a:custGeom>
            <a:rect b="b" l="l" r="r" t="t"/>
            <a:pathLst>
              <a:path extrusionOk="0" h="4634" w="4634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61" name="Google Shape;261;p13"/>
          <p:cNvGrpSpPr/>
          <p:nvPr/>
        </p:nvGrpSpPr>
        <p:grpSpPr>
          <a:xfrm>
            <a:off x="4920170" y="-496491"/>
            <a:ext cx="188886" cy="1181532"/>
            <a:chOff x="2877432" y="975334"/>
            <a:chExt cx="188886" cy="1181532"/>
          </a:xfrm>
        </p:grpSpPr>
        <p:sp>
          <p:nvSpPr>
            <p:cNvPr id="262" name="Google Shape;262;p13"/>
            <p:cNvSpPr/>
            <p:nvPr/>
          </p:nvSpPr>
          <p:spPr>
            <a:xfrm>
              <a:off x="2877432" y="1968242"/>
              <a:ext cx="188886" cy="188624"/>
            </a:xfrm>
            <a:custGeom>
              <a:rect b="b" l="l" r="r" t="t"/>
              <a:pathLst>
                <a:path extrusionOk="0" fill="none" h="7198" w="7208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63;p13"/>
            <p:cNvSpPr/>
            <p:nvPr/>
          </p:nvSpPr>
          <p:spPr>
            <a:xfrm>
              <a:off x="2905393" y="1452501"/>
              <a:ext cx="133226" cy="133252"/>
            </a:xfrm>
            <a:custGeom>
              <a:rect b="b" l="l" r="r" t="t"/>
              <a:pathLst>
                <a:path extrusionOk="0" fill="none" h="5085" w="5084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64;p13"/>
            <p:cNvSpPr/>
            <p:nvPr/>
          </p:nvSpPr>
          <p:spPr>
            <a:xfrm>
              <a:off x="2931651" y="975334"/>
              <a:ext cx="80476" cy="80711"/>
            </a:xfrm>
            <a:custGeom>
              <a:rect b="b" l="l" r="r" t="t"/>
              <a:pathLst>
                <a:path extrusionOk="0" fill="none" h="3080" w="3071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5" name="Google Shape;265;p13"/>
          <p:cNvSpPr/>
          <p:nvPr/>
        </p:nvSpPr>
        <p:spPr>
          <a:xfrm>
            <a:off x="7084804" y="549572"/>
            <a:ext cx="80476" cy="80476"/>
          </a:xfrm>
          <a:custGeom>
            <a:rect b="b" l="l" r="r" t="t"/>
            <a:pathLst>
              <a:path extrusionOk="0" h="3071" w="3071">
                <a:moveTo>
                  <a:pt x="1" y="1"/>
                </a:moveTo>
                <a:lnTo>
                  <a:pt x="1" y="3071"/>
                </a:lnTo>
                <a:lnTo>
                  <a:pt x="3071" y="3071"/>
                </a:lnTo>
                <a:lnTo>
                  <a:pt x="3071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66" name="Google Shape;266;p13"/>
          <p:cNvGrpSpPr/>
          <p:nvPr/>
        </p:nvGrpSpPr>
        <p:grpSpPr>
          <a:xfrm>
            <a:off x="3030471" y="-223849"/>
            <a:ext cx="121172" cy="760495"/>
            <a:chOff x="5245196" y="3136513"/>
            <a:chExt cx="121172" cy="760495"/>
          </a:xfrm>
        </p:grpSpPr>
        <p:sp>
          <p:nvSpPr>
            <p:cNvPr id="267" name="Google Shape;267;p13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68;p13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9" name="Google Shape;269;p13"/>
          <p:cNvGrpSpPr/>
          <p:nvPr/>
        </p:nvGrpSpPr>
        <p:grpSpPr>
          <a:xfrm>
            <a:off x="2306292" y="2569221"/>
            <a:ext cx="199237" cy="2828935"/>
            <a:chOff x="1608717" y="1280046"/>
            <a:chExt cx="199237" cy="2828935"/>
          </a:xfrm>
        </p:grpSpPr>
        <p:sp>
          <p:nvSpPr>
            <p:cNvPr id="270" name="Google Shape;270;p13"/>
            <p:cNvSpPr/>
            <p:nvPr/>
          </p:nvSpPr>
          <p:spPr>
            <a:xfrm>
              <a:off x="1608717" y="3909744"/>
              <a:ext cx="199237" cy="199237"/>
            </a:xfrm>
            <a:custGeom>
              <a:rect b="b" l="l" r="r" t="t"/>
              <a:pathLst>
                <a:path extrusionOk="0" h="7603" w="7603">
                  <a:moveTo>
                    <a:pt x="0" y="1"/>
                  </a:moveTo>
                  <a:lnTo>
                    <a:pt x="0" y="7602"/>
                  </a:lnTo>
                  <a:lnTo>
                    <a:pt x="7602" y="7602"/>
                  </a:lnTo>
                  <a:lnTo>
                    <a:pt x="7602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1;p13"/>
            <p:cNvSpPr/>
            <p:nvPr/>
          </p:nvSpPr>
          <p:spPr>
            <a:xfrm>
              <a:off x="1656175" y="3269477"/>
              <a:ext cx="104086" cy="104086"/>
            </a:xfrm>
            <a:custGeom>
              <a:rect b="b" l="l" r="r" t="t"/>
              <a:pathLst>
                <a:path extrusionOk="0" h="3972" w="3972">
                  <a:moveTo>
                    <a:pt x="0" y="1"/>
                  </a:moveTo>
                  <a:lnTo>
                    <a:pt x="0" y="3972"/>
                  </a:lnTo>
                  <a:lnTo>
                    <a:pt x="3971" y="3972"/>
                  </a:lnTo>
                  <a:lnTo>
                    <a:pt x="3971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2;p13"/>
            <p:cNvSpPr/>
            <p:nvPr/>
          </p:nvSpPr>
          <p:spPr>
            <a:xfrm>
              <a:off x="1704104" y="1280046"/>
              <a:ext cx="8464" cy="1794099"/>
            </a:xfrm>
            <a:custGeom>
              <a:rect b="b" l="l" r="r" t="t"/>
              <a:pathLst>
                <a:path extrusionOk="0" h="68464" w="323">
                  <a:moveTo>
                    <a:pt x="157" y="0"/>
                  </a:moveTo>
                  <a:lnTo>
                    <a:pt x="0" y="68464"/>
                  </a:lnTo>
                  <a:lnTo>
                    <a:pt x="322" y="68464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2">
  <p:cSld name="CUSTOM_2_1"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4"/>
          <p:cNvSpPr txBox="1"/>
          <p:nvPr>
            <p:ph type="ctrTitle"/>
          </p:nvPr>
        </p:nvSpPr>
        <p:spPr>
          <a:xfrm>
            <a:off x="915161" y="2299544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75" name="Google Shape;275;p14"/>
          <p:cNvSpPr txBox="1"/>
          <p:nvPr>
            <p:ph idx="1" type="subTitle"/>
          </p:nvPr>
        </p:nvSpPr>
        <p:spPr>
          <a:xfrm>
            <a:off x="879139" y="1777397"/>
            <a:ext cx="19173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76" name="Google Shape;276;p14"/>
          <p:cNvSpPr txBox="1"/>
          <p:nvPr>
            <p:ph idx="2" type="ctrTitle"/>
          </p:nvPr>
        </p:nvSpPr>
        <p:spPr>
          <a:xfrm>
            <a:off x="6345518" y="2299544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77" name="Google Shape;277;p14"/>
          <p:cNvSpPr txBox="1"/>
          <p:nvPr>
            <p:ph idx="3" type="subTitle"/>
          </p:nvPr>
        </p:nvSpPr>
        <p:spPr>
          <a:xfrm>
            <a:off x="6345518" y="1777397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78" name="Google Shape;278;p14"/>
          <p:cNvSpPr txBox="1"/>
          <p:nvPr>
            <p:ph idx="4" type="ctrTitle"/>
          </p:nvPr>
        </p:nvSpPr>
        <p:spPr>
          <a:xfrm>
            <a:off x="915161" y="2861525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79" name="Google Shape;279;p14"/>
          <p:cNvSpPr txBox="1"/>
          <p:nvPr>
            <p:ph idx="5" type="subTitle"/>
          </p:nvPr>
        </p:nvSpPr>
        <p:spPr>
          <a:xfrm>
            <a:off x="915161" y="3353275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80" name="Google Shape;280;p14"/>
          <p:cNvSpPr txBox="1"/>
          <p:nvPr>
            <p:ph idx="6" type="ctrTitle"/>
          </p:nvPr>
        </p:nvSpPr>
        <p:spPr>
          <a:xfrm>
            <a:off x="6345518" y="2861525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81" name="Google Shape;281;p14"/>
          <p:cNvSpPr txBox="1"/>
          <p:nvPr>
            <p:ph idx="7" type="subTitle"/>
          </p:nvPr>
        </p:nvSpPr>
        <p:spPr>
          <a:xfrm>
            <a:off x="6345518" y="3353275"/>
            <a:ext cx="16566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82" name="Google Shape;282;p14"/>
          <p:cNvSpPr txBox="1"/>
          <p:nvPr>
            <p:ph idx="8"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283" name="Google Shape;283;p14"/>
          <p:cNvSpPr/>
          <p:nvPr/>
        </p:nvSpPr>
        <p:spPr>
          <a:xfrm>
            <a:off x="7647375" y="949600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p14"/>
          <p:cNvSpPr/>
          <p:nvPr/>
        </p:nvSpPr>
        <p:spPr>
          <a:xfrm>
            <a:off x="8985850" y="411675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p14"/>
          <p:cNvSpPr/>
          <p:nvPr/>
        </p:nvSpPr>
        <p:spPr>
          <a:xfrm>
            <a:off x="8359450" y="555875"/>
            <a:ext cx="52475" cy="52450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p14"/>
          <p:cNvSpPr/>
          <p:nvPr/>
        </p:nvSpPr>
        <p:spPr>
          <a:xfrm>
            <a:off x="9122100" y="734250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" name="Google Shape;287;p14"/>
          <p:cNvSpPr/>
          <p:nvPr/>
        </p:nvSpPr>
        <p:spPr>
          <a:xfrm>
            <a:off x="8798600" y="1088650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" name="Google Shape;288;p14"/>
          <p:cNvSpPr/>
          <p:nvPr/>
        </p:nvSpPr>
        <p:spPr>
          <a:xfrm>
            <a:off x="6099342" y="-150600"/>
            <a:ext cx="96045" cy="95462"/>
          </a:xfrm>
          <a:custGeom>
            <a:rect b="b" l="l" r="r" t="t"/>
            <a:pathLst>
              <a:path extrusionOk="0" h="3109" w="3128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" name="Google Shape;289;p14"/>
          <p:cNvSpPr/>
          <p:nvPr/>
        </p:nvSpPr>
        <p:spPr>
          <a:xfrm>
            <a:off x="6702523" y="444536"/>
            <a:ext cx="95493" cy="95462"/>
          </a:xfrm>
          <a:custGeom>
            <a:rect b="b" l="l" r="r" t="t"/>
            <a:pathLst>
              <a:path extrusionOk="0" h="3109" w="311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" name="Google Shape;290;p14"/>
          <p:cNvSpPr/>
          <p:nvPr/>
        </p:nvSpPr>
        <p:spPr>
          <a:xfrm>
            <a:off x="5904975" y="143222"/>
            <a:ext cx="82259" cy="82259"/>
          </a:xfrm>
          <a:custGeom>
            <a:rect b="b" l="l" r="r" t="t"/>
            <a:pathLst>
              <a:path extrusionOk="0" h="2679" w="2679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p14"/>
          <p:cNvSpPr/>
          <p:nvPr/>
        </p:nvSpPr>
        <p:spPr>
          <a:xfrm>
            <a:off x="303600" y="4401725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14"/>
          <p:cNvSpPr/>
          <p:nvPr/>
        </p:nvSpPr>
        <p:spPr>
          <a:xfrm>
            <a:off x="816650" y="4612675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1_1_1"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15"/>
          <p:cNvSpPr txBox="1"/>
          <p:nvPr>
            <p:ph type="ctrTitle"/>
          </p:nvPr>
        </p:nvSpPr>
        <p:spPr>
          <a:xfrm>
            <a:off x="1121525" y="2302200"/>
            <a:ext cx="1881300" cy="45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6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295" name="Google Shape;295;p15"/>
          <p:cNvSpPr txBox="1"/>
          <p:nvPr>
            <p:ph idx="1" type="subTitle"/>
          </p:nvPr>
        </p:nvSpPr>
        <p:spPr>
          <a:xfrm>
            <a:off x="961925" y="1643751"/>
            <a:ext cx="2200500" cy="82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96" name="Google Shape;296;p15"/>
          <p:cNvSpPr txBox="1"/>
          <p:nvPr>
            <p:ph idx="2" type="ctrTitle"/>
          </p:nvPr>
        </p:nvSpPr>
        <p:spPr>
          <a:xfrm>
            <a:off x="3628263" y="2302200"/>
            <a:ext cx="1881300" cy="45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6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297" name="Google Shape;297;p15"/>
          <p:cNvSpPr txBox="1"/>
          <p:nvPr>
            <p:ph idx="3" type="subTitle"/>
          </p:nvPr>
        </p:nvSpPr>
        <p:spPr>
          <a:xfrm>
            <a:off x="3468663" y="1643759"/>
            <a:ext cx="2200500" cy="82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98" name="Google Shape;298;p15"/>
          <p:cNvSpPr txBox="1"/>
          <p:nvPr>
            <p:ph idx="4" type="ctrTitle"/>
          </p:nvPr>
        </p:nvSpPr>
        <p:spPr>
          <a:xfrm>
            <a:off x="6142624" y="2302200"/>
            <a:ext cx="1881300" cy="45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6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299" name="Google Shape;299;p15"/>
          <p:cNvSpPr txBox="1"/>
          <p:nvPr>
            <p:ph idx="5" type="subTitle"/>
          </p:nvPr>
        </p:nvSpPr>
        <p:spPr>
          <a:xfrm>
            <a:off x="5947924" y="1643751"/>
            <a:ext cx="2270700" cy="82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00" name="Google Shape;300;p15"/>
          <p:cNvSpPr txBox="1"/>
          <p:nvPr>
            <p:ph idx="6"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301" name="Google Shape;301;p15"/>
          <p:cNvSpPr txBox="1"/>
          <p:nvPr>
            <p:ph idx="7" type="ctrTitle"/>
          </p:nvPr>
        </p:nvSpPr>
        <p:spPr>
          <a:xfrm>
            <a:off x="1121525" y="4134800"/>
            <a:ext cx="1881300" cy="45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6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02" name="Google Shape;302;p15"/>
          <p:cNvSpPr txBox="1"/>
          <p:nvPr>
            <p:ph idx="8" type="subTitle"/>
          </p:nvPr>
        </p:nvSpPr>
        <p:spPr>
          <a:xfrm>
            <a:off x="961925" y="3479251"/>
            <a:ext cx="2200500" cy="82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03" name="Google Shape;303;p15"/>
          <p:cNvSpPr txBox="1"/>
          <p:nvPr>
            <p:ph idx="9" type="ctrTitle"/>
          </p:nvPr>
        </p:nvSpPr>
        <p:spPr>
          <a:xfrm>
            <a:off x="3628263" y="4134800"/>
            <a:ext cx="1881300" cy="45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6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04" name="Google Shape;304;p15"/>
          <p:cNvSpPr txBox="1"/>
          <p:nvPr>
            <p:ph idx="13" type="subTitle"/>
          </p:nvPr>
        </p:nvSpPr>
        <p:spPr>
          <a:xfrm>
            <a:off x="3533613" y="3479251"/>
            <a:ext cx="2070600" cy="82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05" name="Google Shape;305;p15"/>
          <p:cNvSpPr txBox="1"/>
          <p:nvPr>
            <p:ph idx="14" type="ctrTitle"/>
          </p:nvPr>
        </p:nvSpPr>
        <p:spPr>
          <a:xfrm>
            <a:off x="6142624" y="4134800"/>
            <a:ext cx="1881300" cy="45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6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06" name="Google Shape;306;p15"/>
          <p:cNvSpPr txBox="1"/>
          <p:nvPr>
            <p:ph idx="15" type="subTitle"/>
          </p:nvPr>
        </p:nvSpPr>
        <p:spPr>
          <a:xfrm>
            <a:off x="5947924" y="3479251"/>
            <a:ext cx="2270700" cy="82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07" name="Google Shape;307;p15"/>
          <p:cNvSpPr/>
          <p:nvPr/>
        </p:nvSpPr>
        <p:spPr>
          <a:xfrm>
            <a:off x="7573050" y="277375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" name="Google Shape;308;p15"/>
          <p:cNvSpPr/>
          <p:nvPr/>
        </p:nvSpPr>
        <p:spPr>
          <a:xfrm>
            <a:off x="8985850" y="411675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p15"/>
          <p:cNvSpPr/>
          <p:nvPr/>
        </p:nvSpPr>
        <p:spPr>
          <a:xfrm>
            <a:off x="8359450" y="555875"/>
            <a:ext cx="52475" cy="52450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" name="Google Shape;310;p15"/>
          <p:cNvSpPr/>
          <p:nvPr/>
        </p:nvSpPr>
        <p:spPr>
          <a:xfrm>
            <a:off x="9122100" y="734250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15"/>
          <p:cNvSpPr/>
          <p:nvPr/>
        </p:nvSpPr>
        <p:spPr>
          <a:xfrm>
            <a:off x="8798600" y="1088650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" name="Google Shape;312;p15"/>
          <p:cNvSpPr/>
          <p:nvPr/>
        </p:nvSpPr>
        <p:spPr>
          <a:xfrm>
            <a:off x="6702523" y="444536"/>
            <a:ext cx="95493" cy="95462"/>
          </a:xfrm>
          <a:custGeom>
            <a:rect b="b" l="l" r="r" t="t"/>
            <a:pathLst>
              <a:path extrusionOk="0" h="3109" w="311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" name="Google Shape;313;p15"/>
          <p:cNvSpPr/>
          <p:nvPr/>
        </p:nvSpPr>
        <p:spPr>
          <a:xfrm>
            <a:off x="5904975" y="143222"/>
            <a:ext cx="82259" cy="82259"/>
          </a:xfrm>
          <a:custGeom>
            <a:rect b="b" l="l" r="r" t="t"/>
            <a:pathLst>
              <a:path extrusionOk="0" h="2679" w="2679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" name="Google Shape;314;p15"/>
          <p:cNvSpPr/>
          <p:nvPr/>
        </p:nvSpPr>
        <p:spPr>
          <a:xfrm>
            <a:off x="303600" y="4401725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15"/>
          <p:cNvSpPr/>
          <p:nvPr/>
        </p:nvSpPr>
        <p:spPr>
          <a:xfrm>
            <a:off x="564075" y="4753900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16"/>
          <p:cNvSpPr txBox="1"/>
          <p:nvPr>
            <p:ph hasCustomPrompt="1" type="title"/>
          </p:nvPr>
        </p:nvSpPr>
        <p:spPr>
          <a:xfrm>
            <a:off x="1733725" y="856650"/>
            <a:ext cx="5676600" cy="123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80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8" name="Google Shape;318;p16"/>
          <p:cNvSpPr txBox="1"/>
          <p:nvPr>
            <p:ph idx="1" type="body"/>
          </p:nvPr>
        </p:nvSpPr>
        <p:spPr>
          <a:xfrm>
            <a:off x="3208075" y="2086950"/>
            <a:ext cx="2727900" cy="7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grpSp>
        <p:nvGrpSpPr>
          <p:cNvPr id="319" name="Google Shape;319;p16"/>
          <p:cNvGrpSpPr/>
          <p:nvPr/>
        </p:nvGrpSpPr>
        <p:grpSpPr>
          <a:xfrm>
            <a:off x="722445" y="3412541"/>
            <a:ext cx="7699120" cy="1883463"/>
            <a:chOff x="4558950" y="838825"/>
            <a:chExt cx="2813800" cy="688350"/>
          </a:xfrm>
        </p:grpSpPr>
        <p:sp>
          <p:nvSpPr>
            <p:cNvPr id="320" name="Google Shape;320;p16"/>
            <p:cNvSpPr/>
            <p:nvPr/>
          </p:nvSpPr>
          <p:spPr>
            <a:xfrm>
              <a:off x="6067275" y="838825"/>
              <a:ext cx="46025" cy="39525"/>
            </a:xfrm>
            <a:custGeom>
              <a:rect b="b" l="l" r="r" t="t"/>
              <a:pathLst>
                <a:path extrusionOk="0" h="1581" w="1841">
                  <a:moveTo>
                    <a:pt x="1059" y="0"/>
                  </a:moveTo>
                  <a:cubicBezTo>
                    <a:pt x="353" y="0"/>
                    <a:pt x="1" y="857"/>
                    <a:pt x="492" y="1348"/>
                  </a:cubicBezTo>
                  <a:cubicBezTo>
                    <a:pt x="656" y="1508"/>
                    <a:pt x="856" y="1580"/>
                    <a:pt x="1051" y="1580"/>
                  </a:cubicBezTo>
                  <a:cubicBezTo>
                    <a:pt x="1456" y="1580"/>
                    <a:pt x="1840" y="1270"/>
                    <a:pt x="1840" y="794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" name="Google Shape;321;p16"/>
            <p:cNvSpPr/>
            <p:nvPr/>
          </p:nvSpPr>
          <p:spPr>
            <a:xfrm>
              <a:off x="4703850" y="911275"/>
              <a:ext cx="2580700" cy="613375"/>
            </a:xfrm>
            <a:custGeom>
              <a:rect b="b" l="l" r="r" t="t"/>
              <a:pathLst>
                <a:path extrusionOk="0" h="24535" w="103228">
                  <a:moveTo>
                    <a:pt x="47431" y="0"/>
                  </a:moveTo>
                  <a:lnTo>
                    <a:pt x="34779" y="13685"/>
                  </a:lnTo>
                  <a:lnTo>
                    <a:pt x="20906" y="18309"/>
                  </a:lnTo>
                  <a:lnTo>
                    <a:pt x="15412" y="16898"/>
                  </a:lnTo>
                  <a:lnTo>
                    <a:pt x="9061" y="9892"/>
                  </a:lnTo>
                  <a:lnTo>
                    <a:pt x="1" y="24459"/>
                  </a:lnTo>
                  <a:lnTo>
                    <a:pt x="127" y="24534"/>
                  </a:lnTo>
                  <a:lnTo>
                    <a:pt x="9086" y="10131"/>
                  </a:lnTo>
                  <a:lnTo>
                    <a:pt x="15336" y="17024"/>
                  </a:lnTo>
                  <a:lnTo>
                    <a:pt x="20893" y="18448"/>
                  </a:lnTo>
                  <a:lnTo>
                    <a:pt x="20918" y="18461"/>
                  </a:lnTo>
                  <a:lnTo>
                    <a:pt x="34855" y="13811"/>
                  </a:lnTo>
                  <a:lnTo>
                    <a:pt x="47431" y="215"/>
                  </a:lnTo>
                  <a:lnTo>
                    <a:pt x="59099" y="12778"/>
                  </a:lnTo>
                  <a:lnTo>
                    <a:pt x="67479" y="19620"/>
                  </a:lnTo>
                  <a:lnTo>
                    <a:pt x="76513" y="18196"/>
                  </a:lnTo>
                  <a:lnTo>
                    <a:pt x="82209" y="19885"/>
                  </a:lnTo>
                  <a:lnTo>
                    <a:pt x="88661" y="9035"/>
                  </a:lnTo>
                  <a:lnTo>
                    <a:pt x="95138" y="5860"/>
                  </a:lnTo>
                  <a:lnTo>
                    <a:pt x="103101" y="24496"/>
                  </a:lnTo>
                  <a:lnTo>
                    <a:pt x="103227" y="24433"/>
                  </a:lnTo>
                  <a:lnTo>
                    <a:pt x="95213" y="5671"/>
                  </a:lnTo>
                  <a:lnTo>
                    <a:pt x="88585" y="8922"/>
                  </a:lnTo>
                  <a:lnTo>
                    <a:pt x="88560" y="8934"/>
                  </a:lnTo>
                  <a:lnTo>
                    <a:pt x="82146" y="19708"/>
                  </a:lnTo>
                  <a:lnTo>
                    <a:pt x="76539" y="18057"/>
                  </a:lnTo>
                  <a:lnTo>
                    <a:pt x="76513" y="18045"/>
                  </a:lnTo>
                  <a:lnTo>
                    <a:pt x="67529" y="19469"/>
                  </a:lnTo>
                  <a:lnTo>
                    <a:pt x="59187" y="12664"/>
                  </a:lnTo>
                  <a:lnTo>
                    <a:pt x="47431" y="0"/>
                  </a:ln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" name="Google Shape;322;p16"/>
            <p:cNvSpPr/>
            <p:nvPr/>
          </p:nvSpPr>
          <p:spPr>
            <a:xfrm>
              <a:off x="4704175" y="930800"/>
              <a:ext cx="2582575" cy="595725"/>
            </a:xfrm>
            <a:custGeom>
              <a:rect b="b" l="l" r="r" t="t"/>
              <a:pathLst>
                <a:path extrusionOk="0" h="23829" w="103303">
                  <a:moveTo>
                    <a:pt x="67125" y="1"/>
                  </a:moveTo>
                  <a:lnTo>
                    <a:pt x="58065" y="5948"/>
                  </a:lnTo>
                  <a:lnTo>
                    <a:pt x="47115" y="9817"/>
                  </a:lnTo>
                  <a:lnTo>
                    <a:pt x="41747" y="17995"/>
                  </a:lnTo>
                  <a:lnTo>
                    <a:pt x="26941" y="870"/>
                  </a:lnTo>
                  <a:lnTo>
                    <a:pt x="19822" y="13421"/>
                  </a:lnTo>
                  <a:lnTo>
                    <a:pt x="8758" y="16054"/>
                  </a:lnTo>
                  <a:lnTo>
                    <a:pt x="8733" y="16054"/>
                  </a:lnTo>
                  <a:lnTo>
                    <a:pt x="1" y="23665"/>
                  </a:lnTo>
                  <a:lnTo>
                    <a:pt x="101" y="23766"/>
                  </a:lnTo>
                  <a:lnTo>
                    <a:pt x="8809" y="16180"/>
                  </a:lnTo>
                  <a:lnTo>
                    <a:pt x="19885" y="13547"/>
                  </a:lnTo>
                  <a:lnTo>
                    <a:pt x="19910" y="13547"/>
                  </a:lnTo>
                  <a:lnTo>
                    <a:pt x="26966" y="1122"/>
                  </a:lnTo>
                  <a:lnTo>
                    <a:pt x="41697" y="18158"/>
                  </a:lnTo>
                  <a:lnTo>
                    <a:pt x="41760" y="18234"/>
                  </a:lnTo>
                  <a:lnTo>
                    <a:pt x="47203" y="9930"/>
                  </a:lnTo>
                  <a:lnTo>
                    <a:pt x="58116" y="6087"/>
                  </a:lnTo>
                  <a:lnTo>
                    <a:pt x="67088" y="190"/>
                  </a:lnTo>
                  <a:lnTo>
                    <a:pt x="73224" y="8884"/>
                  </a:lnTo>
                  <a:lnTo>
                    <a:pt x="73262" y="8935"/>
                  </a:lnTo>
                  <a:lnTo>
                    <a:pt x="81125" y="5583"/>
                  </a:lnTo>
                  <a:lnTo>
                    <a:pt x="94091" y="13408"/>
                  </a:lnTo>
                  <a:lnTo>
                    <a:pt x="103189" y="23829"/>
                  </a:lnTo>
                  <a:lnTo>
                    <a:pt x="103303" y="23728"/>
                  </a:lnTo>
                  <a:lnTo>
                    <a:pt x="94192" y="13307"/>
                  </a:lnTo>
                  <a:lnTo>
                    <a:pt x="81138" y="5419"/>
                  </a:lnTo>
                  <a:lnTo>
                    <a:pt x="73312" y="8758"/>
                  </a:lnTo>
                  <a:lnTo>
                    <a:pt x="67125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" name="Google Shape;323;p16"/>
            <p:cNvSpPr/>
            <p:nvPr/>
          </p:nvSpPr>
          <p:spPr>
            <a:xfrm>
              <a:off x="4904225" y="1145950"/>
              <a:ext cx="46000" cy="39350"/>
            </a:xfrm>
            <a:custGeom>
              <a:rect b="b" l="l" r="r" t="t"/>
              <a:pathLst>
                <a:path extrusionOk="0" h="1574" w="1840">
                  <a:moveTo>
                    <a:pt x="1059" y="1"/>
                  </a:moveTo>
                  <a:cubicBezTo>
                    <a:pt x="353" y="1"/>
                    <a:pt x="0" y="845"/>
                    <a:pt x="504" y="1337"/>
                  </a:cubicBezTo>
                  <a:cubicBezTo>
                    <a:pt x="664" y="1501"/>
                    <a:pt x="861" y="1574"/>
                    <a:pt x="1054" y="1574"/>
                  </a:cubicBezTo>
                  <a:cubicBezTo>
                    <a:pt x="1455" y="1574"/>
                    <a:pt x="1840" y="1258"/>
                    <a:pt x="1840" y="782"/>
                  </a:cubicBezTo>
                  <a:cubicBezTo>
                    <a:pt x="1840" y="354"/>
                    <a:pt x="1487" y="1"/>
                    <a:pt x="1059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" name="Google Shape;324;p16"/>
            <p:cNvSpPr/>
            <p:nvPr/>
          </p:nvSpPr>
          <p:spPr>
            <a:xfrm>
              <a:off x="5062350" y="1316075"/>
              <a:ext cx="46025" cy="39350"/>
            </a:xfrm>
            <a:custGeom>
              <a:rect b="b" l="l" r="r" t="t"/>
              <a:pathLst>
                <a:path extrusionOk="0" h="1574" w="1841">
                  <a:moveTo>
                    <a:pt x="1059" y="0"/>
                  </a:moveTo>
                  <a:cubicBezTo>
                    <a:pt x="354" y="0"/>
                    <a:pt x="1" y="845"/>
                    <a:pt x="492" y="1336"/>
                  </a:cubicBezTo>
                  <a:cubicBezTo>
                    <a:pt x="656" y="1500"/>
                    <a:pt x="856" y="1573"/>
                    <a:pt x="1051" y="1573"/>
                  </a:cubicBezTo>
                  <a:cubicBezTo>
                    <a:pt x="1456" y="1573"/>
                    <a:pt x="1841" y="1258"/>
                    <a:pt x="1841" y="782"/>
                  </a:cubicBezTo>
                  <a:cubicBezTo>
                    <a:pt x="1841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" name="Google Shape;325;p16"/>
            <p:cNvSpPr/>
            <p:nvPr/>
          </p:nvSpPr>
          <p:spPr>
            <a:xfrm>
              <a:off x="5209475" y="1350400"/>
              <a:ext cx="39725" cy="39725"/>
            </a:xfrm>
            <a:custGeom>
              <a:rect b="b" l="l" r="r" t="t"/>
              <a:pathLst>
                <a:path extrusionOk="0" h="1589" w="1589">
                  <a:moveTo>
                    <a:pt x="794" y="1"/>
                  </a:moveTo>
                  <a:cubicBezTo>
                    <a:pt x="353" y="1"/>
                    <a:pt x="0" y="354"/>
                    <a:pt x="0" y="795"/>
                  </a:cubicBezTo>
                  <a:cubicBezTo>
                    <a:pt x="0" y="1223"/>
                    <a:pt x="353" y="1589"/>
                    <a:pt x="794" y="1589"/>
                  </a:cubicBezTo>
                  <a:cubicBezTo>
                    <a:pt x="1235" y="1589"/>
                    <a:pt x="1588" y="1223"/>
                    <a:pt x="1588" y="795"/>
                  </a:cubicBezTo>
                  <a:cubicBezTo>
                    <a:pt x="1588" y="354"/>
                    <a:pt x="1235" y="1"/>
                    <a:pt x="794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" name="Google Shape;326;p16"/>
            <p:cNvSpPr/>
            <p:nvPr/>
          </p:nvSpPr>
          <p:spPr>
            <a:xfrm>
              <a:off x="5173875" y="1248975"/>
              <a:ext cx="46025" cy="39450"/>
            </a:xfrm>
            <a:custGeom>
              <a:rect b="b" l="l" r="r" t="t"/>
              <a:pathLst>
                <a:path extrusionOk="0" h="1578" w="1841">
                  <a:moveTo>
                    <a:pt x="1059" y="0"/>
                  </a:moveTo>
                  <a:cubicBezTo>
                    <a:pt x="353" y="0"/>
                    <a:pt x="0" y="845"/>
                    <a:pt x="505" y="1349"/>
                  </a:cubicBezTo>
                  <a:cubicBezTo>
                    <a:pt x="663" y="1507"/>
                    <a:pt x="858" y="1578"/>
                    <a:pt x="1049" y="1578"/>
                  </a:cubicBezTo>
                  <a:cubicBezTo>
                    <a:pt x="1452" y="1578"/>
                    <a:pt x="1840" y="1264"/>
                    <a:pt x="1840" y="794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" name="Google Shape;327;p16"/>
            <p:cNvSpPr/>
            <p:nvPr/>
          </p:nvSpPr>
          <p:spPr>
            <a:xfrm>
              <a:off x="5352500" y="938375"/>
              <a:ext cx="46000" cy="39500"/>
            </a:xfrm>
            <a:custGeom>
              <a:rect b="b" l="l" r="r" t="t"/>
              <a:pathLst>
                <a:path extrusionOk="0" h="1580" w="1840">
                  <a:moveTo>
                    <a:pt x="1059" y="0"/>
                  </a:moveTo>
                  <a:cubicBezTo>
                    <a:pt x="353" y="0"/>
                    <a:pt x="0" y="857"/>
                    <a:pt x="504" y="1348"/>
                  </a:cubicBezTo>
                  <a:cubicBezTo>
                    <a:pt x="664" y="1508"/>
                    <a:pt x="861" y="1580"/>
                    <a:pt x="1054" y="1580"/>
                  </a:cubicBezTo>
                  <a:cubicBezTo>
                    <a:pt x="1455" y="1580"/>
                    <a:pt x="1840" y="1270"/>
                    <a:pt x="1840" y="794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" name="Google Shape;328;p16"/>
            <p:cNvSpPr/>
            <p:nvPr/>
          </p:nvSpPr>
          <p:spPr>
            <a:xfrm>
              <a:off x="5722650" y="1358275"/>
              <a:ext cx="46000" cy="39525"/>
            </a:xfrm>
            <a:custGeom>
              <a:rect b="b" l="l" r="r" t="t"/>
              <a:pathLst>
                <a:path extrusionOk="0" h="1581" w="1840">
                  <a:moveTo>
                    <a:pt x="1046" y="1"/>
                  </a:moveTo>
                  <a:cubicBezTo>
                    <a:pt x="353" y="1"/>
                    <a:pt x="0" y="858"/>
                    <a:pt x="492" y="1349"/>
                  </a:cubicBezTo>
                  <a:cubicBezTo>
                    <a:pt x="655" y="1509"/>
                    <a:pt x="855" y="1581"/>
                    <a:pt x="1050" y="1581"/>
                  </a:cubicBezTo>
                  <a:cubicBezTo>
                    <a:pt x="1455" y="1581"/>
                    <a:pt x="1840" y="1271"/>
                    <a:pt x="1840" y="795"/>
                  </a:cubicBezTo>
                  <a:cubicBezTo>
                    <a:pt x="1840" y="354"/>
                    <a:pt x="1487" y="1"/>
                    <a:pt x="1046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" name="Google Shape;329;p16"/>
            <p:cNvSpPr/>
            <p:nvPr/>
          </p:nvSpPr>
          <p:spPr>
            <a:xfrm>
              <a:off x="5859350" y="1157300"/>
              <a:ext cx="46025" cy="39450"/>
            </a:xfrm>
            <a:custGeom>
              <a:rect b="b" l="l" r="r" t="t"/>
              <a:pathLst>
                <a:path extrusionOk="0" h="1578" w="1841">
                  <a:moveTo>
                    <a:pt x="1059" y="1"/>
                  </a:moveTo>
                  <a:cubicBezTo>
                    <a:pt x="354" y="1"/>
                    <a:pt x="1" y="845"/>
                    <a:pt x="492" y="1349"/>
                  </a:cubicBezTo>
                  <a:cubicBezTo>
                    <a:pt x="655" y="1507"/>
                    <a:pt x="852" y="1578"/>
                    <a:pt x="1046" y="1578"/>
                  </a:cubicBezTo>
                  <a:cubicBezTo>
                    <a:pt x="1453" y="1578"/>
                    <a:pt x="1841" y="1264"/>
                    <a:pt x="1841" y="794"/>
                  </a:cubicBezTo>
                  <a:cubicBezTo>
                    <a:pt x="1841" y="353"/>
                    <a:pt x="1488" y="1"/>
                    <a:pt x="1059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" name="Google Shape;330;p16"/>
            <p:cNvSpPr/>
            <p:nvPr/>
          </p:nvSpPr>
          <p:spPr>
            <a:xfrm>
              <a:off x="6131225" y="1060900"/>
              <a:ext cx="46025" cy="39350"/>
            </a:xfrm>
            <a:custGeom>
              <a:rect b="b" l="l" r="r" t="t"/>
              <a:pathLst>
                <a:path extrusionOk="0" h="1574" w="1841">
                  <a:moveTo>
                    <a:pt x="1059" y="1"/>
                  </a:moveTo>
                  <a:cubicBezTo>
                    <a:pt x="353" y="1"/>
                    <a:pt x="1" y="845"/>
                    <a:pt x="492" y="1336"/>
                  </a:cubicBezTo>
                  <a:cubicBezTo>
                    <a:pt x="656" y="1500"/>
                    <a:pt x="856" y="1574"/>
                    <a:pt x="1051" y="1574"/>
                  </a:cubicBezTo>
                  <a:cubicBezTo>
                    <a:pt x="1456" y="1574"/>
                    <a:pt x="1840" y="1258"/>
                    <a:pt x="1840" y="782"/>
                  </a:cubicBezTo>
                  <a:cubicBezTo>
                    <a:pt x="1840" y="341"/>
                    <a:pt x="1487" y="1"/>
                    <a:pt x="1059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" name="Google Shape;331;p16"/>
            <p:cNvSpPr/>
            <p:nvPr/>
          </p:nvSpPr>
          <p:spPr>
            <a:xfrm>
              <a:off x="6358050" y="914425"/>
              <a:ext cx="46000" cy="39350"/>
            </a:xfrm>
            <a:custGeom>
              <a:rect b="b" l="l" r="r" t="t"/>
              <a:pathLst>
                <a:path extrusionOk="0" h="1574" w="1840">
                  <a:moveTo>
                    <a:pt x="1059" y="0"/>
                  </a:moveTo>
                  <a:cubicBezTo>
                    <a:pt x="353" y="0"/>
                    <a:pt x="0" y="845"/>
                    <a:pt x="504" y="1336"/>
                  </a:cubicBezTo>
                  <a:cubicBezTo>
                    <a:pt x="664" y="1500"/>
                    <a:pt x="861" y="1573"/>
                    <a:pt x="1054" y="1573"/>
                  </a:cubicBezTo>
                  <a:cubicBezTo>
                    <a:pt x="1455" y="1573"/>
                    <a:pt x="1840" y="1258"/>
                    <a:pt x="1840" y="782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2;p16"/>
            <p:cNvSpPr/>
            <p:nvPr/>
          </p:nvSpPr>
          <p:spPr>
            <a:xfrm>
              <a:off x="6510200" y="1128325"/>
              <a:ext cx="46025" cy="39450"/>
            </a:xfrm>
            <a:custGeom>
              <a:rect b="b" l="l" r="r" t="t"/>
              <a:pathLst>
                <a:path extrusionOk="0" h="1578" w="1841">
                  <a:moveTo>
                    <a:pt x="1046" y="0"/>
                  </a:moveTo>
                  <a:cubicBezTo>
                    <a:pt x="353" y="0"/>
                    <a:pt x="0" y="845"/>
                    <a:pt x="492" y="1349"/>
                  </a:cubicBezTo>
                  <a:cubicBezTo>
                    <a:pt x="650" y="1507"/>
                    <a:pt x="846" y="1578"/>
                    <a:pt x="1039" y="1578"/>
                  </a:cubicBezTo>
                  <a:cubicBezTo>
                    <a:pt x="1446" y="1578"/>
                    <a:pt x="1840" y="1264"/>
                    <a:pt x="1840" y="794"/>
                  </a:cubicBezTo>
                  <a:cubicBezTo>
                    <a:pt x="1840" y="353"/>
                    <a:pt x="1487" y="0"/>
                    <a:pt x="1046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" name="Google Shape;333;p16"/>
            <p:cNvSpPr/>
            <p:nvPr/>
          </p:nvSpPr>
          <p:spPr>
            <a:xfrm>
              <a:off x="6708025" y="1051150"/>
              <a:ext cx="46025" cy="39425"/>
            </a:xfrm>
            <a:custGeom>
              <a:rect b="b" l="l" r="r" t="t"/>
              <a:pathLst>
                <a:path extrusionOk="0" h="1577" w="1841">
                  <a:moveTo>
                    <a:pt x="1059" y="0"/>
                  </a:moveTo>
                  <a:cubicBezTo>
                    <a:pt x="354" y="0"/>
                    <a:pt x="1" y="844"/>
                    <a:pt x="492" y="1348"/>
                  </a:cubicBezTo>
                  <a:cubicBezTo>
                    <a:pt x="654" y="1506"/>
                    <a:pt x="851" y="1577"/>
                    <a:pt x="1044" y="1577"/>
                  </a:cubicBezTo>
                  <a:cubicBezTo>
                    <a:pt x="1451" y="1577"/>
                    <a:pt x="1840" y="1260"/>
                    <a:pt x="1840" y="781"/>
                  </a:cubicBezTo>
                  <a:cubicBezTo>
                    <a:pt x="1840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" name="Google Shape;334;p16"/>
            <p:cNvSpPr/>
            <p:nvPr/>
          </p:nvSpPr>
          <p:spPr>
            <a:xfrm>
              <a:off x="7033125" y="1244875"/>
              <a:ext cx="46025" cy="39450"/>
            </a:xfrm>
            <a:custGeom>
              <a:rect b="b" l="l" r="r" t="t"/>
              <a:pathLst>
                <a:path extrusionOk="0" h="1578" w="1841">
                  <a:moveTo>
                    <a:pt x="1047" y="1"/>
                  </a:moveTo>
                  <a:cubicBezTo>
                    <a:pt x="341" y="1"/>
                    <a:pt x="1" y="858"/>
                    <a:pt x="492" y="1349"/>
                  </a:cubicBezTo>
                  <a:cubicBezTo>
                    <a:pt x="651" y="1507"/>
                    <a:pt x="847" y="1578"/>
                    <a:pt x="1040" y="1578"/>
                  </a:cubicBezTo>
                  <a:cubicBezTo>
                    <a:pt x="1447" y="1578"/>
                    <a:pt x="1841" y="1264"/>
                    <a:pt x="1841" y="795"/>
                  </a:cubicBezTo>
                  <a:cubicBezTo>
                    <a:pt x="1841" y="353"/>
                    <a:pt x="1488" y="1"/>
                    <a:pt x="1047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" name="Google Shape;335;p16"/>
            <p:cNvSpPr/>
            <p:nvPr/>
          </p:nvSpPr>
          <p:spPr>
            <a:xfrm>
              <a:off x="4898850" y="1313550"/>
              <a:ext cx="46025" cy="39350"/>
            </a:xfrm>
            <a:custGeom>
              <a:rect b="b" l="l" r="r" t="t"/>
              <a:pathLst>
                <a:path extrusionOk="0" h="1574" w="1841">
                  <a:moveTo>
                    <a:pt x="1059" y="1"/>
                  </a:moveTo>
                  <a:cubicBezTo>
                    <a:pt x="354" y="1"/>
                    <a:pt x="1" y="845"/>
                    <a:pt x="492" y="1336"/>
                  </a:cubicBezTo>
                  <a:cubicBezTo>
                    <a:pt x="656" y="1500"/>
                    <a:pt x="856" y="1574"/>
                    <a:pt x="1051" y="1574"/>
                  </a:cubicBezTo>
                  <a:cubicBezTo>
                    <a:pt x="1456" y="1574"/>
                    <a:pt x="1841" y="1258"/>
                    <a:pt x="1841" y="782"/>
                  </a:cubicBezTo>
                  <a:cubicBezTo>
                    <a:pt x="1841" y="341"/>
                    <a:pt x="1488" y="1"/>
                    <a:pt x="1059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" name="Google Shape;336;p16"/>
            <p:cNvSpPr/>
            <p:nvPr/>
          </p:nvSpPr>
          <p:spPr>
            <a:xfrm>
              <a:off x="5551575" y="1234800"/>
              <a:ext cx="46025" cy="39350"/>
            </a:xfrm>
            <a:custGeom>
              <a:rect b="b" l="l" r="r" t="t"/>
              <a:pathLst>
                <a:path extrusionOk="0" h="1574" w="1841">
                  <a:moveTo>
                    <a:pt x="1059" y="0"/>
                  </a:moveTo>
                  <a:cubicBezTo>
                    <a:pt x="354" y="0"/>
                    <a:pt x="1" y="845"/>
                    <a:pt x="505" y="1336"/>
                  </a:cubicBezTo>
                  <a:cubicBezTo>
                    <a:pt x="665" y="1500"/>
                    <a:pt x="862" y="1573"/>
                    <a:pt x="1055" y="1573"/>
                  </a:cubicBezTo>
                  <a:cubicBezTo>
                    <a:pt x="1456" y="1573"/>
                    <a:pt x="1841" y="1258"/>
                    <a:pt x="1841" y="782"/>
                  </a:cubicBezTo>
                  <a:cubicBezTo>
                    <a:pt x="1841" y="341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" name="Google Shape;337;p16"/>
            <p:cNvSpPr/>
            <p:nvPr/>
          </p:nvSpPr>
          <p:spPr>
            <a:xfrm>
              <a:off x="5887400" y="907725"/>
              <a:ext cx="45075" cy="39575"/>
            </a:xfrm>
            <a:custGeom>
              <a:rect b="b" l="l" r="r" t="t"/>
              <a:pathLst>
                <a:path extrusionOk="0" h="1583" w="1803">
                  <a:moveTo>
                    <a:pt x="896" y="1"/>
                  </a:moveTo>
                  <a:cubicBezTo>
                    <a:pt x="589" y="1"/>
                    <a:pt x="299" y="182"/>
                    <a:pt x="177" y="483"/>
                  </a:cubicBezTo>
                  <a:cubicBezTo>
                    <a:pt x="0" y="886"/>
                    <a:pt x="189" y="1352"/>
                    <a:pt x="593" y="1516"/>
                  </a:cubicBezTo>
                  <a:cubicBezTo>
                    <a:pt x="695" y="1561"/>
                    <a:pt x="802" y="1582"/>
                    <a:pt x="907" y="1582"/>
                  </a:cubicBezTo>
                  <a:cubicBezTo>
                    <a:pt x="1215" y="1582"/>
                    <a:pt x="1507" y="1400"/>
                    <a:pt x="1639" y="1100"/>
                  </a:cubicBezTo>
                  <a:cubicBezTo>
                    <a:pt x="1802" y="697"/>
                    <a:pt x="1613" y="231"/>
                    <a:pt x="1210" y="67"/>
                  </a:cubicBezTo>
                  <a:cubicBezTo>
                    <a:pt x="1107" y="22"/>
                    <a:pt x="1001" y="1"/>
                    <a:pt x="896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" name="Google Shape;338;p16"/>
            <p:cNvSpPr/>
            <p:nvPr/>
          </p:nvSpPr>
          <p:spPr>
            <a:xfrm>
              <a:off x="6166200" y="1209275"/>
              <a:ext cx="39700" cy="39725"/>
            </a:xfrm>
            <a:custGeom>
              <a:rect b="b" l="l" r="r" t="t"/>
              <a:pathLst>
                <a:path extrusionOk="0" h="1589" w="1588">
                  <a:moveTo>
                    <a:pt x="794" y="1"/>
                  </a:moveTo>
                  <a:cubicBezTo>
                    <a:pt x="366" y="1"/>
                    <a:pt x="0" y="354"/>
                    <a:pt x="0" y="795"/>
                  </a:cubicBezTo>
                  <a:cubicBezTo>
                    <a:pt x="0" y="1223"/>
                    <a:pt x="366" y="1588"/>
                    <a:pt x="794" y="1588"/>
                  </a:cubicBezTo>
                  <a:cubicBezTo>
                    <a:pt x="1235" y="1588"/>
                    <a:pt x="1588" y="1223"/>
                    <a:pt x="1588" y="795"/>
                  </a:cubicBezTo>
                  <a:cubicBezTo>
                    <a:pt x="1588" y="354"/>
                    <a:pt x="1235" y="1"/>
                    <a:pt x="794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" name="Google Shape;339;p16"/>
            <p:cNvSpPr/>
            <p:nvPr/>
          </p:nvSpPr>
          <p:spPr>
            <a:xfrm>
              <a:off x="6373800" y="1380650"/>
              <a:ext cx="39700" cy="39400"/>
            </a:xfrm>
            <a:custGeom>
              <a:rect b="b" l="l" r="r" t="t"/>
              <a:pathLst>
                <a:path extrusionOk="0" h="1576" w="1588">
                  <a:moveTo>
                    <a:pt x="794" y="1"/>
                  </a:moveTo>
                  <a:cubicBezTo>
                    <a:pt x="353" y="1"/>
                    <a:pt x="0" y="353"/>
                    <a:pt x="0" y="794"/>
                  </a:cubicBezTo>
                  <a:cubicBezTo>
                    <a:pt x="0" y="1223"/>
                    <a:pt x="353" y="1576"/>
                    <a:pt x="794" y="1576"/>
                  </a:cubicBezTo>
                  <a:cubicBezTo>
                    <a:pt x="1235" y="1576"/>
                    <a:pt x="1588" y="1223"/>
                    <a:pt x="1588" y="794"/>
                  </a:cubicBezTo>
                  <a:cubicBezTo>
                    <a:pt x="1588" y="353"/>
                    <a:pt x="1235" y="1"/>
                    <a:pt x="794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" name="Google Shape;340;p16"/>
            <p:cNvSpPr/>
            <p:nvPr/>
          </p:nvSpPr>
          <p:spPr>
            <a:xfrm>
              <a:off x="6594950" y="1344425"/>
              <a:ext cx="46000" cy="39350"/>
            </a:xfrm>
            <a:custGeom>
              <a:rect b="b" l="l" r="r" t="t"/>
              <a:pathLst>
                <a:path extrusionOk="0" h="1574" w="1840">
                  <a:moveTo>
                    <a:pt x="1059" y="1"/>
                  </a:moveTo>
                  <a:cubicBezTo>
                    <a:pt x="353" y="1"/>
                    <a:pt x="0" y="845"/>
                    <a:pt x="491" y="1336"/>
                  </a:cubicBezTo>
                  <a:cubicBezTo>
                    <a:pt x="655" y="1500"/>
                    <a:pt x="855" y="1573"/>
                    <a:pt x="1050" y="1573"/>
                  </a:cubicBezTo>
                  <a:cubicBezTo>
                    <a:pt x="1455" y="1573"/>
                    <a:pt x="1840" y="1258"/>
                    <a:pt x="1840" y="782"/>
                  </a:cubicBezTo>
                  <a:cubicBezTo>
                    <a:pt x="1840" y="353"/>
                    <a:pt x="1487" y="1"/>
                    <a:pt x="1059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" name="Google Shape;341;p16"/>
            <p:cNvSpPr/>
            <p:nvPr/>
          </p:nvSpPr>
          <p:spPr>
            <a:xfrm>
              <a:off x="6731025" y="1382850"/>
              <a:ext cx="46025" cy="39475"/>
            </a:xfrm>
            <a:custGeom>
              <a:rect b="b" l="l" r="r" t="t"/>
              <a:pathLst>
                <a:path extrusionOk="0" h="1579" w="1841">
                  <a:moveTo>
                    <a:pt x="1059" y="1"/>
                  </a:moveTo>
                  <a:cubicBezTo>
                    <a:pt x="353" y="1"/>
                    <a:pt x="1" y="858"/>
                    <a:pt x="505" y="1349"/>
                  </a:cubicBezTo>
                  <a:cubicBezTo>
                    <a:pt x="663" y="1507"/>
                    <a:pt x="858" y="1578"/>
                    <a:pt x="1049" y="1578"/>
                  </a:cubicBezTo>
                  <a:cubicBezTo>
                    <a:pt x="1452" y="1578"/>
                    <a:pt x="1840" y="1265"/>
                    <a:pt x="1840" y="795"/>
                  </a:cubicBezTo>
                  <a:cubicBezTo>
                    <a:pt x="1840" y="354"/>
                    <a:pt x="1488" y="1"/>
                    <a:pt x="1059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" name="Google Shape;342;p16"/>
            <p:cNvSpPr/>
            <p:nvPr/>
          </p:nvSpPr>
          <p:spPr>
            <a:xfrm>
              <a:off x="6891700" y="1116350"/>
              <a:ext cx="46000" cy="39350"/>
            </a:xfrm>
            <a:custGeom>
              <a:rect b="b" l="l" r="r" t="t"/>
              <a:pathLst>
                <a:path extrusionOk="0" h="1574" w="1840">
                  <a:moveTo>
                    <a:pt x="1046" y="1"/>
                  </a:moveTo>
                  <a:cubicBezTo>
                    <a:pt x="353" y="1"/>
                    <a:pt x="0" y="845"/>
                    <a:pt x="491" y="1336"/>
                  </a:cubicBezTo>
                  <a:cubicBezTo>
                    <a:pt x="651" y="1500"/>
                    <a:pt x="850" y="1573"/>
                    <a:pt x="1045" y="1573"/>
                  </a:cubicBezTo>
                  <a:cubicBezTo>
                    <a:pt x="1450" y="1573"/>
                    <a:pt x="1840" y="1258"/>
                    <a:pt x="1840" y="782"/>
                  </a:cubicBezTo>
                  <a:cubicBezTo>
                    <a:pt x="1840" y="353"/>
                    <a:pt x="1487" y="1"/>
                    <a:pt x="1046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" name="Google Shape;343;p16"/>
            <p:cNvSpPr/>
            <p:nvPr/>
          </p:nvSpPr>
          <p:spPr>
            <a:xfrm>
              <a:off x="7059275" y="1035400"/>
              <a:ext cx="46025" cy="39450"/>
            </a:xfrm>
            <a:custGeom>
              <a:rect b="b" l="l" r="r" t="t"/>
              <a:pathLst>
                <a:path extrusionOk="0" h="1578" w="1841">
                  <a:moveTo>
                    <a:pt x="1059" y="0"/>
                  </a:moveTo>
                  <a:cubicBezTo>
                    <a:pt x="354" y="0"/>
                    <a:pt x="1" y="844"/>
                    <a:pt x="505" y="1348"/>
                  </a:cubicBezTo>
                  <a:cubicBezTo>
                    <a:pt x="663" y="1507"/>
                    <a:pt x="858" y="1577"/>
                    <a:pt x="1049" y="1577"/>
                  </a:cubicBezTo>
                  <a:cubicBezTo>
                    <a:pt x="1452" y="1577"/>
                    <a:pt x="1840" y="1264"/>
                    <a:pt x="1840" y="794"/>
                  </a:cubicBezTo>
                  <a:cubicBezTo>
                    <a:pt x="1840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" name="Google Shape;344;p16"/>
            <p:cNvSpPr/>
            <p:nvPr/>
          </p:nvSpPr>
          <p:spPr>
            <a:xfrm>
              <a:off x="4708275" y="856450"/>
              <a:ext cx="2575650" cy="667875"/>
            </a:xfrm>
            <a:custGeom>
              <a:rect b="b" l="l" r="r" t="t"/>
              <a:pathLst>
                <a:path extrusionOk="0" h="26715" w="103026">
                  <a:moveTo>
                    <a:pt x="55432" y="1"/>
                  </a:moveTo>
                  <a:lnTo>
                    <a:pt x="46271" y="7952"/>
                  </a:lnTo>
                  <a:lnTo>
                    <a:pt x="35938" y="5507"/>
                  </a:lnTo>
                  <a:lnTo>
                    <a:pt x="35913" y="5507"/>
                  </a:lnTo>
                  <a:lnTo>
                    <a:pt x="27294" y="11934"/>
                  </a:lnTo>
                  <a:lnTo>
                    <a:pt x="16382" y="6188"/>
                  </a:lnTo>
                  <a:lnTo>
                    <a:pt x="11480" y="23287"/>
                  </a:lnTo>
                  <a:lnTo>
                    <a:pt x="0" y="26526"/>
                  </a:lnTo>
                  <a:lnTo>
                    <a:pt x="38" y="26664"/>
                  </a:lnTo>
                  <a:lnTo>
                    <a:pt x="11593" y="23401"/>
                  </a:lnTo>
                  <a:lnTo>
                    <a:pt x="16470" y="6389"/>
                  </a:lnTo>
                  <a:lnTo>
                    <a:pt x="27306" y="12098"/>
                  </a:lnTo>
                  <a:lnTo>
                    <a:pt x="35938" y="5659"/>
                  </a:lnTo>
                  <a:lnTo>
                    <a:pt x="46309" y="8103"/>
                  </a:lnTo>
                  <a:lnTo>
                    <a:pt x="55419" y="215"/>
                  </a:lnTo>
                  <a:lnTo>
                    <a:pt x="64958" y="12186"/>
                  </a:lnTo>
                  <a:lnTo>
                    <a:pt x="64970" y="12211"/>
                  </a:lnTo>
                  <a:lnTo>
                    <a:pt x="79663" y="15815"/>
                  </a:lnTo>
                  <a:lnTo>
                    <a:pt x="79714" y="15827"/>
                  </a:lnTo>
                  <a:lnTo>
                    <a:pt x="87186" y="5293"/>
                  </a:lnTo>
                  <a:lnTo>
                    <a:pt x="90815" y="19368"/>
                  </a:lnTo>
                  <a:lnTo>
                    <a:pt x="90815" y="19394"/>
                  </a:lnTo>
                  <a:lnTo>
                    <a:pt x="102950" y="26715"/>
                  </a:lnTo>
                  <a:lnTo>
                    <a:pt x="103025" y="26589"/>
                  </a:lnTo>
                  <a:lnTo>
                    <a:pt x="90941" y="19305"/>
                  </a:lnTo>
                  <a:lnTo>
                    <a:pt x="87249" y="4966"/>
                  </a:lnTo>
                  <a:lnTo>
                    <a:pt x="79651" y="15664"/>
                  </a:lnTo>
                  <a:lnTo>
                    <a:pt x="65046" y="12085"/>
                  </a:lnTo>
                  <a:lnTo>
                    <a:pt x="55432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" name="Google Shape;345;p16"/>
            <p:cNvSpPr/>
            <p:nvPr/>
          </p:nvSpPr>
          <p:spPr>
            <a:xfrm>
              <a:off x="4558950" y="1523350"/>
              <a:ext cx="2813800" cy="3825"/>
            </a:xfrm>
            <a:custGeom>
              <a:rect b="b" l="l" r="r" t="t"/>
              <a:pathLst>
                <a:path extrusionOk="0" h="153" w="112552">
                  <a:moveTo>
                    <a:pt x="1" y="1"/>
                  </a:moveTo>
                  <a:lnTo>
                    <a:pt x="1" y="152"/>
                  </a:lnTo>
                  <a:lnTo>
                    <a:pt x="112552" y="152"/>
                  </a:lnTo>
                  <a:lnTo>
                    <a:pt x="112552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" name="Google Shape;346;p16"/>
            <p:cNvSpPr/>
            <p:nvPr/>
          </p:nvSpPr>
          <p:spPr>
            <a:xfrm>
              <a:off x="4967225" y="1418775"/>
              <a:ext cx="46025" cy="39450"/>
            </a:xfrm>
            <a:custGeom>
              <a:rect b="b" l="l" r="r" t="t"/>
              <a:pathLst>
                <a:path extrusionOk="0" h="1578" w="1841">
                  <a:moveTo>
                    <a:pt x="1059" y="0"/>
                  </a:moveTo>
                  <a:cubicBezTo>
                    <a:pt x="353" y="0"/>
                    <a:pt x="0" y="845"/>
                    <a:pt x="492" y="1349"/>
                  </a:cubicBezTo>
                  <a:cubicBezTo>
                    <a:pt x="654" y="1506"/>
                    <a:pt x="850" y="1577"/>
                    <a:pt x="1043" y="1577"/>
                  </a:cubicBezTo>
                  <a:cubicBezTo>
                    <a:pt x="1451" y="1577"/>
                    <a:pt x="1840" y="1261"/>
                    <a:pt x="1840" y="782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" name="Google Shape;347;p16"/>
            <p:cNvSpPr/>
            <p:nvPr/>
          </p:nvSpPr>
          <p:spPr>
            <a:xfrm>
              <a:off x="5101172" y="992325"/>
              <a:ext cx="42875" cy="39850"/>
            </a:xfrm>
            <a:custGeom>
              <a:rect b="b" l="l" r="r" t="t"/>
              <a:pathLst>
                <a:path extrusionOk="0" h="1594" w="1715">
                  <a:moveTo>
                    <a:pt x="849" y="1"/>
                  </a:moveTo>
                  <a:cubicBezTo>
                    <a:pt x="810" y="1"/>
                    <a:pt x="771" y="4"/>
                    <a:pt x="731" y="9"/>
                  </a:cubicBezTo>
                  <a:cubicBezTo>
                    <a:pt x="290" y="85"/>
                    <a:pt x="1" y="488"/>
                    <a:pt x="76" y="917"/>
                  </a:cubicBezTo>
                  <a:cubicBezTo>
                    <a:pt x="133" y="1317"/>
                    <a:pt x="482" y="1593"/>
                    <a:pt x="866" y="1593"/>
                  </a:cubicBezTo>
                  <a:cubicBezTo>
                    <a:pt x="905" y="1593"/>
                    <a:pt x="944" y="1590"/>
                    <a:pt x="983" y="1584"/>
                  </a:cubicBezTo>
                  <a:cubicBezTo>
                    <a:pt x="1412" y="1509"/>
                    <a:pt x="1714" y="1106"/>
                    <a:pt x="1639" y="665"/>
                  </a:cubicBezTo>
                  <a:cubicBezTo>
                    <a:pt x="1581" y="276"/>
                    <a:pt x="1233" y="1"/>
                    <a:pt x="849" y="1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" name="Google Shape;348;p16"/>
            <p:cNvSpPr/>
            <p:nvPr/>
          </p:nvSpPr>
          <p:spPr>
            <a:xfrm>
              <a:off x="5364775" y="1136200"/>
              <a:ext cx="46025" cy="39450"/>
            </a:xfrm>
            <a:custGeom>
              <a:rect b="b" l="l" r="r" t="t"/>
              <a:pathLst>
                <a:path extrusionOk="0" h="1578" w="1841">
                  <a:moveTo>
                    <a:pt x="1046" y="0"/>
                  </a:moveTo>
                  <a:cubicBezTo>
                    <a:pt x="353" y="0"/>
                    <a:pt x="1" y="845"/>
                    <a:pt x="492" y="1349"/>
                  </a:cubicBezTo>
                  <a:cubicBezTo>
                    <a:pt x="654" y="1507"/>
                    <a:pt x="852" y="1578"/>
                    <a:pt x="1045" y="1578"/>
                  </a:cubicBezTo>
                  <a:cubicBezTo>
                    <a:pt x="1452" y="1578"/>
                    <a:pt x="1840" y="1264"/>
                    <a:pt x="1840" y="794"/>
                  </a:cubicBezTo>
                  <a:cubicBezTo>
                    <a:pt x="1840" y="353"/>
                    <a:pt x="1488" y="0"/>
                    <a:pt x="1046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" name="Google Shape;349;p16"/>
            <p:cNvSpPr/>
            <p:nvPr/>
          </p:nvSpPr>
          <p:spPr>
            <a:xfrm>
              <a:off x="5581825" y="976800"/>
              <a:ext cx="46025" cy="39525"/>
            </a:xfrm>
            <a:custGeom>
              <a:rect b="b" l="l" r="r" t="t"/>
              <a:pathLst>
                <a:path extrusionOk="0" h="1581" w="1841">
                  <a:moveTo>
                    <a:pt x="1059" y="0"/>
                  </a:moveTo>
                  <a:cubicBezTo>
                    <a:pt x="353" y="0"/>
                    <a:pt x="1" y="857"/>
                    <a:pt x="505" y="1349"/>
                  </a:cubicBezTo>
                  <a:cubicBezTo>
                    <a:pt x="664" y="1508"/>
                    <a:pt x="861" y="1580"/>
                    <a:pt x="1055" y="1580"/>
                  </a:cubicBezTo>
                  <a:cubicBezTo>
                    <a:pt x="1456" y="1580"/>
                    <a:pt x="1840" y="1270"/>
                    <a:pt x="1840" y="794"/>
                  </a:cubicBezTo>
                  <a:cubicBezTo>
                    <a:pt x="1840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" name="Google Shape;350;p16"/>
            <p:cNvSpPr/>
            <p:nvPr/>
          </p:nvSpPr>
          <p:spPr>
            <a:xfrm>
              <a:off x="5838875" y="1036025"/>
              <a:ext cx="46025" cy="39450"/>
            </a:xfrm>
            <a:custGeom>
              <a:rect b="b" l="l" r="r" t="t"/>
              <a:pathLst>
                <a:path extrusionOk="0" h="1578" w="1841">
                  <a:moveTo>
                    <a:pt x="1059" y="0"/>
                  </a:moveTo>
                  <a:cubicBezTo>
                    <a:pt x="354" y="0"/>
                    <a:pt x="1" y="845"/>
                    <a:pt x="492" y="1349"/>
                  </a:cubicBezTo>
                  <a:cubicBezTo>
                    <a:pt x="655" y="1507"/>
                    <a:pt x="852" y="1578"/>
                    <a:pt x="1046" y="1578"/>
                  </a:cubicBezTo>
                  <a:cubicBezTo>
                    <a:pt x="1453" y="1578"/>
                    <a:pt x="1841" y="1264"/>
                    <a:pt x="1841" y="794"/>
                  </a:cubicBezTo>
                  <a:cubicBezTo>
                    <a:pt x="1841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" name="Google Shape;351;p16"/>
            <p:cNvSpPr/>
            <p:nvPr/>
          </p:nvSpPr>
          <p:spPr>
            <a:xfrm>
              <a:off x="6316150" y="1138400"/>
              <a:ext cx="39700" cy="39400"/>
            </a:xfrm>
            <a:custGeom>
              <a:rect b="b" l="l" r="r" t="t"/>
              <a:pathLst>
                <a:path extrusionOk="0" h="1576" w="1588">
                  <a:moveTo>
                    <a:pt x="794" y="1"/>
                  </a:moveTo>
                  <a:cubicBezTo>
                    <a:pt x="353" y="1"/>
                    <a:pt x="0" y="353"/>
                    <a:pt x="0" y="782"/>
                  </a:cubicBezTo>
                  <a:cubicBezTo>
                    <a:pt x="0" y="1223"/>
                    <a:pt x="353" y="1576"/>
                    <a:pt x="794" y="1576"/>
                  </a:cubicBezTo>
                  <a:cubicBezTo>
                    <a:pt x="1235" y="1576"/>
                    <a:pt x="1588" y="1223"/>
                    <a:pt x="1588" y="782"/>
                  </a:cubicBezTo>
                  <a:cubicBezTo>
                    <a:pt x="1588" y="353"/>
                    <a:pt x="1235" y="1"/>
                    <a:pt x="794" y="1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" name="Google Shape;352;p16"/>
            <p:cNvSpPr/>
            <p:nvPr/>
          </p:nvSpPr>
          <p:spPr>
            <a:xfrm>
              <a:off x="6675275" y="1230075"/>
              <a:ext cx="46000" cy="39350"/>
            </a:xfrm>
            <a:custGeom>
              <a:rect b="b" l="l" r="r" t="t"/>
              <a:pathLst>
                <a:path extrusionOk="0" h="1574" w="1840">
                  <a:moveTo>
                    <a:pt x="1046" y="0"/>
                  </a:moveTo>
                  <a:cubicBezTo>
                    <a:pt x="353" y="0"/>
                    <a:pt x="0" y="845"/>
                    <a:pt x="492" y="1336"/>
                  </a:cubicBezTo>
                  <a:cubicBezTo>
                    <a:pt x="656" y="1500"/>
                    <a:pt x="856" y="1573"/>
                    <a:pt x="1051" y="1573"/>
                  </a:cubicBezTo>
                  <a:cubicBezTo>
                    <a:pt x="1456" y="1573"/>
                    <a:pt x="1840" y="1258"/>
                    <a:pt x="1840" y="782"/>
                  </a:cubicBezTo>
                  <a:cubicBezTo>
                    <a:pt x="1840" y="353"/>
                    <a:pt x="1487" y="0"/>
                    <a:pt x="1046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" name="Google Shape;353;p16"/>
            <p:cNvSpPr/>
            <p:nvPr/>
          </p:nvSpPr>
          <p:spPr>
            <a:xfrm>
              <a:off x="6863325" y="967025"/>
              <a:ext cx="46350" cy="39350"/>
            </a:xfrm>
            <a:custGeom>
              <a:rect b="b" l="l" r="r" t="t"/>
              <a:pathLst>
                <a:path extrusionOk="0" h="1574" w="1854">
                  <a:moveTo>
                    <a:pt x="1059" y="1"/>
                  </a:moveTo>
                  <a:cubicBezTo>
                    <a:pt x="354" y="1"/>
                    <a:pt x="1" y="845"/>
                    <a:pt x="505" y="1336"/>
                  </a:cubicBezTo>
                  <a:cubicBezTo>
                    <a:pt x="665" y="1500"/>
                    <a:pt x="863" y="1574"/>
                    <a:pt x="1058" y="1574"/>
                  </a:cubicBezTo>
                  <a:cubicBezTo>
                    <a:pt x="1463" y="1574"/>
                    <a:pt x="1853" y="1258"/>
                    <a:pt x="1853" y="782"/>
                  </a:cubicBezTo>
                  <a:cubicBezTo>
                    <a:pt x="1853" y="341"/>
                    <a:pt x="1500" y="1"/>
                    <a:pt x="1059" y="1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" name="Google Shape;354;p16"/>
            <p:cNvSpPr/>
            <p:nvPr/>
          </p:nvSpPr>
          <p:spPr>
            <a:xfrm>
              <a:off x="6956275" y="1323000"/>
              <a:ext cx="46000" cy="39350"/>
            </a:xfrm>
            <a:custGeom>
              <a:rect b="b" l="l" r="r" t="t"/>
              <a:pathLst>
                <a:path extrusionOk="0" h="1574" w="1840">
                  <a:moveTo>
                    <a:pt x="1059" y="1"/>
                  </a:moveTo>
                  <a:cubicBezTo>
                    <a:pt x="353" y="1"/>
                    <a:pt x="0" y="845"/>
                    <a:pt x="504" y="1336"/>
                  </a:cubicBezTo>
                  <a:cubicBezTo>
                    <a:pt x="664" y="1500"/>
                    <a:pt x="861" y="1574"/>
                    <a:pt x="1055" y="1574"/>
                  </a:cubicBezTo>
                  <a:cubicBezTo>
                    <a:pt x="1456" y="1574"/>
                    <a:pt x="1840" y="1258"/>
                    <a:pt x="1840" y="782"/>
                  </a:cubicBezTo>
                  <a:cubicBezTo>
                    <a:pt x="1840" y="354"/>
                    <a:pt x="1487" y="1"/>
                    <a:pt x="1059" y="1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1_1"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17"/>
          <p:cNvSpPr/>
          <p:nvPr/>
        </p:nvSpPr>
        <p:spPr>
          <a:xfrm>
            <a:off x="7131388" y="365350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7" name="Google Shape;357;p17"/>
          <p:cNvSpPr/>
          <p:nvPr/>
        </p:nvSpPr>
        <p:spPr>
          <a:xfrm>
            <a:off x="8403188" y="218375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" name="Google Shape;358;p17"/>
          <p:cNvSpPr/>
          <p:nvPr/>
        </p:nvSpPr>
        <p:spPr>
          <a:xfrm>
            <a:off x="7776788" y="362575"/>
            <a:ext cx="52475" cy="52450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9" name="Google Shape;359;p17"/>
          <p:cNvSpPr/>
          <p:nvPr/>
        </p:nvSpPr>
        <p:spPr>
          <a:xfrm>
            <a:off x="8539438" y="540950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60" name="Google Shape;360;p17"/>
          <p:cNvGrpSpPr/>
          <p:nvPr/>
        </p:nvGrpSpPr>
        <p:grpSpPr>
          <a:xfrm>
            <a:off x="6626134" y="-164562"/>
            <a:ext cx="121172" cy="760495"/>
            <a:chOff x="5245196" y="3136513"/>
            <a:chExt cx="121172" cy="760495"/>
          </a:xfrm>
        </p:grpSpPr>
        <p:sp>
          <p:nvSpPr>
            <p:cNvPr id="361" name="Google Shape;361;p17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" name="Google Shape;362;p17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3" name="Google Shape;363;p17"/>
          <p:cNvSpPr/>
          <p:nvPr/>
        </p:nvSpPr>
        <p:spPr>
          <a:xfrm>
            <a:off x="318213" y="4418900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" name="Google Shape;364;p17"/>
          <p:cNvSpPr/>
          <p:nvPr/>
        </p:nvSpPr>
        <p:spPr>
          <a:xfrm>
            <a:off x="454463" y="4741475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5" name="Google Shape;365;p17"/>
          <p:cNvSpPr txBox="1"/>
          <p:nvPr>
            <p:ph type="ctrTitle"/>
          </p:nvPr>
        </p:nvSpPr>
        <p:spPr>
          <a:xfrm>
            <a:off x="891226" y="1267450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66" name="Google Shape;366;p17"/>
          <p:cNvSpPr txBox="1"/>
          <p:nvPr>
            <p:ph idx="1" type="subTitle"/>
          </p:nvPr>
        </p:nvSpPr>
        <p:spPr>
          <a:xfrm>
            <a:off x="891226" y="3491100"/>
            <a:ext cx="1881300" cy="11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67" name="Google Shape;367;p17"/>
          <p:cNvSpPr txBox="1"/>
          <p:nvPr>
            <p:ph idx="2" type="ctrTitle"/>
          </p:nvPr>
        </p:nvSpPr>
        <p:spPr>
          <a:xfrm>
            <a:off x="3503173" y="1267450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68" name="Google Shape;368;p17"/>
          <p:cNvSpPr txBox="1"/>
          <p:nvPr>
            <p:ph idx="3" type="subTitle"/>
          </p:nvPr>
        </p:nvSpPr>
        <p:spPr>
          <a:xfrm>
            <a:off x="3503173" y="3491100"/>
            <a:ext cx="1881300" cy="11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69" name="Google Shape;369;p17"/>
          <p:cNvSpPr txBox="1"/>
          <p:nvPr>
            <p:ph idx="4" type="ctrTitle"/>
          </p:nvPr>
        </p:nvSpPr>
        <p:spPr>
          <a:xfrm>
            <a:off x="6124594" y="1267450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70" name="Google Shape;370;p17"/>
          <p:cNvSpPr txBox="1"/>
          <p:nvPr>
            <p:ph idx="5" type="subTitle"/>
          </p:nvPr>
        </p:nvSpPr>
        <p:spPr>
          <a:xfrm>
            <a:off x="6124594" y="3491100"/>
            <a:ext cx="1881300" cy="11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71" name="Google Shape;371;p17"/>
          <p:cNvSpPr txBox="1"/>
          <p:nvPr>
            <p:ph idx="6"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18"/>
          <p:cNvSpPr txBox="1"/>
          <p:nvPr>
            <p:ph idx="1" type="body"/>
          </p:nvPr>
        </p:nvSpPr>
        <p:spPr>
          <a:xfrm>
            <a:off x="618306" y="2199025"/>
            <a:ext cx="1905900" cy="12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74" name="Google Shape;374;p18"/>
          <p:cNvSpPr txBox="1"/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375" name="Google Shape;375;p18"/>
          <p:cNvSpPr/>
          <p:nvPr/>
        </p:nvSpPr>
        <p:spPr>
          <a:xfrm>
            <a:off x="7131388" y="365350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6" name="Google Shape;376;p18"/>
          <p:cNvSpPr/>
          <p:nvPr/>
        </p:nvSpPr>
        <p:spPr>
          <a:xfrm>
            <a:off x="8403188" y="218375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7" name="Google Shape;377;p18"/>
          <p:cNvSpPr/>
          <p:nvPr/>
        </p:nvSpPr>
        <p:spPr>
          <a:xfrm>
            <a:off x="7776788" y="362575"/>
            <a:ext cx="52475" cy="52450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8" name="Google Shape;378;p18"/>
          <p:cNvSpPr/>
          <p:nvPr/>
        </p:nvSpPr>
        <p:spPr>
          <a:xfrm>
            <a:off x="8539438" y="540950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79" name="Google Shape;379;p18"/>
          <p:cNvGrpSpPr/>
          <p:nvPr/>
        </p:nvGrpSpPr>
        <p:grpSpPr>
          <a:xfrm>
            <a:off x="6626134" y="-164562"/>
            <a:ext cx="121172" cy="760495"/>
            <a:chOff x="5245196" y="3136513"/>
            <a:chExt cx="121172" cy="760495"/>
          </a:xfrm>
        </p:grpSpPr>
        <p:sp>
          <p:nvSpPr>
            <p:cNvPr id="380" name="Google Shape;380;p18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" name="Google Shape;381;p18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82" name="Google Shape;382;p18"/>
          <p:cNvSpPr/>
          <p:nvPr/>
        </p:nvSpPr>
        <p:spPr>
          <a:xfrm>
            <a:off x="318213" y="4418900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3" name="Google Shape;383;p18"/>
          <p:cNvSpPr/>
          <p:nvPr/>
        </p:nvSpPr>
        <p:spPr>
          <a:xfrm>
            <a:off x="454463" y="4741475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"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19"/>
          <p:cNvSpPr txBox="1"/>
          <p:nvPr>
            <p:ph type="title"/>
          </p:nvPr>
        </p:nvSpPr>
        <p:spPr>
          <a:xfrm>
            <a:off x="2471150" y="1830075"/>
            <a:ext cx="3823200" cy="1121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6" name="Google Shape;386;p19"/>
          <p:cNvSpPr txBox="1"/>
          <p:nvPr>
            <p:ph idx="1" type="subTitle"/>
          </p:nvPr>
        </p:nvSpPr>
        <p:spPr>
          <a:xfrm>
            <a:off x="2902550" y="540000"/>
            <a:ext cx="2960400" cy="13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87" name="Google Shape;387;p19"/>
          <p:cNvSpPr txBox="1"/>
          <p:nvPr/>
        </p:nvSpPr>
        <p:spPr>
          <a:xfrm>
            <a:off x="2289500" y="3592806"/>
            <a:ext cx="4186500" cy="93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" sz="1000" u="none" cap="none" strike="noStrik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CREDITS: This presentation template was created by </a:t>
            </a:r>
            <a:r>
              <a:rPr b="0" i="0" lang="es" sz="1000" u="none" cap="none" strike="noStrike">
                <a:solidFill>
                  <a:schemeClr val="hlink"/>
                </a:solidFill>
                <a:uFill>
                  <a:noFill/>
                </a:uFill>
                <a:latin typeface="Maven Pro"/>
                <a:ea typeface="Maven Pro"/>
                <a:cs typeface="Maven Pro"/>
                <a:sym typeface="Maven Pro"/>
                <a:hlinkClick r:id="rId2"/>
              </a:rPr>
              <a:t>Slidesgo</a:t>
            </a:r>
            <a:r>
              <a:rPr b="0" i="0" lang="es" sz="1000" u="none" cap="none" strike="noStrik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, including icons by </a:t>
            </a:r>
            <a:r>
              <a:rPr b="0" i="0" lang="es" sz="1000" u="none" cap="none" strike="noStrike">
                <a:solidFill>
                  <a:schemeClr val="hlink"/>
                </a:solidFill>
                <a:uFill>
                  <a:noFill/>
                </a:uFill>
                <a:latin typeface="Maven Pro"/>
                <a:ea typeface="Maven Pro"/>
                <a:cs typeface="Maven Pro"/>
                <a:sym typeface="Maven Pro"/>
                <a:hlinkClick r:id="rId3"/>
              </a:rPr>
              <a:t>Flaticon</a:t>
            </a:r>
            <a:r>
              <a:rPr b="0" i="0" lang="es" sz="1000" u="none" cap="none" strike="noStrik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, and infographics &amp; images by </a:t>
            </a:r>
            <a:r>
              <a:rPr b="0" i="0" lang="es" sz="1000" u="none" cap="none" strike="noStrike">
                <a:solidFill>
                  <a:schemeClr val="hlink"/>
                </a:solidFill>
                <a:uFill>
                  <a:noFill/>
                </a:uFill>
                <a:latin typeface="Maven Pro"/>
                <a:ea typeface="Maven Pro"/>
                <a:cs typeface="Maven Pro"/>
                <a:sym typeface="Maven Pro"/>
                <a:hlinkClick r:id="rId4"/>
              </a:rPr>
              <a:t>Freepik</a:t>
            </a:r>
            <a:endParaRPr b="0" i="0" sz="1000" u="none" cap="none" strike="noStrike">
              <a:solidFill>
                <a:schemeClr val="accent3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388" name="Google Shape;388;p19"/>
          <p:cNvSpPr/>
          <p:nvPr/>
        </p:nvSpPr>
        <p:spPr>
          <a:xfrm>
            <a:off x="858247" y="1380669"/>
            <a:ext cx="130760" cy="131015"/>
          </a:xfrm>
          <a:custGeom>
            <a:rect b="b" l="l" r="r" t="t"/>
            <a:pathLst>
              <a:path extrusionOk="0" h="4634" w="4625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9" name="Google Shape;389;p19"/>
          <p:cNvSpPr/>
          <p:nvPr/>
        </p:nvSpPr>
        <p:spPr>
          <a:xfrm>
            <a:off x="1802448" y="4340187"/>
            <a:ext cx="131015" cy="131015"/>
          </a:xfrm>
          <a:custGeom>
            <a:rect b="b" l="l" r="r" t="t"/>
            <a:pathLst>
              <a:path extrusionOk="0" h="4634" w="4634">
                <a:moveTo>
                  <a:pt x="1" y="0"/>
                </a:moveTo>
                <a:lnTo>
                  <a:pt x="1" y="4633"/>
                </a:lnTo>
                <a:lnTo>
                  <a:pt x="4634" y="4633"/>
                </a:lnTo>
                <a:lnTo>
                  <a:pt x="4634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" name="Google Shape;390;p19"/>
          <p:cNvSpPr/>
          <p:nvPr/>
        </p:nvSpPr>
        <p:spPr>
          <a:xfrm>
            <a:off x="7196621" y="809541"/>
            <a:ext cx="131015" cy="131015"/>
          </a:xfrm>
          <a:custGeom>
            <a:rect b="b" l="l" r="r" t="t"/>
            <a:pathLst>
              <a:path extrusionOk="0" h="4634" w="4634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1" name="Google Shape;391;p19"/>
          <p:cNvSpPr/>
          <p:nvPr/>
        </p:nvSpPr>
        <p:spPr>
          <a:xfrm>
            <a:off x="7826485" y="4005523"/>
            <a:ext cx="105796" cy="106050"/>
          </a:xfrm>
          <a:custGeom>
            <a:rect b="b" l="l" r="r" t="t"/>
            <a:pathLst>
              <a:path extrusionOk="0" fill="none" h="3751" w="3742">
                <a:moveTo>
                  <a:pt x="1" y="0"/>
                </a:moveTo>
                <a:lnTo>
                  <a:pt x="3742" y="0"/>
                </a:lnTo>
                <a:lnTo>
                  <a:pt x="3742" y="3750"/>
                </a:lnTo>
                <a:lnTo>
                  <a:pt x="1" y="3750"/>
                </a:lnTo>
                <a:close/>
              </a:path>
            </a:pathLst>
          </a:custGeom>
          <a:noFill/>
          <a:ln cap="flat" cmpd="sng" w="9525">
            <a:solidFill>
              <a:srgbClr val="E898A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2" name="Google Shape;392;p19"/>
          <p:cNvSpPr/>
          <p:nvPr/>
        </p:nvSpPr>
        <p:spPr>
          <a:xfrm>
            <a:off x="6669747" y="3108456"/>
            <a:ext cx="62397" cy="62397"/>
          </a:xfrm>
          <a:custGeom>
            <a:rect b="b" l="l" r="r" t="t"/>
            <a:pathLst>
              <a:path extrusionOk="0" fill="none" h="2207" w="2207">
                <a:moveTo>
                  <a:pt x="0" y="1"/>
                </a:moveTo>
                <a:lnTo>
                  <a:pt x="2206" y="1"/>
                </a:lnTo>
                <a:lnTo>
                  <a:pt x="2206" y="2207"/>
                </a:lnTo>
                <a:lnTo>
                  <a:pt x="0" y="2207"/>
                </a:lnTo>
                <a:close/>
              </a:path>
            </a:pathLst>
          </a:custGeom>
          <a:noFill/>
          <a:ln cap="flat" cmpd="sng" w="9525">
            <a:solidFill>
              <a:srgbClr val="E898A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" name="Google Shape;393;p19"/>
          <p:cNvSpPr/>
          <p:nvPr/>
        </p:nvSpPr>
        <p:spPr>
          <a:xfrm>
            <a:off x="2127273" y="2530788"/>
            <a:ext cx="112298" cy="112553"/>
          </a:xfrm>
          <a:custGeom>
            <a:rect b="b" l="l" r="r" t="t"/>
            <a:pathLst>
              <a:path extrusionOk="0" fill="none" h="3981" w="3972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cap="flat" cmpd="sng" w="9525">
            <a:solidFill>
              <a:srgbClr val="00CFC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4" name="Google Shape;394;p19"/>
          <p:cNvSpPr/>
          <p:nvPr/>
        </p:nvSpPr>
        <p:spPr>
          <a:xfrm>
            <a:off x="7418926" y="3240515"/>
            <a:ext cx="112298" cy="112553"/>
          </a:xfrm>
          <a:custGeom>
            <a:rect b="b" l="l" r="r" t="t"/>
            <a:pathLst>
              <a:path extrusionOk="0" h="3981" w="3972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p19"/>
          <p:cNvSpPr/>
          <p:nvPr/>
        </p:nvSpPr>
        <p:spPr>
          <a:xfrm>
            <a:off x="7751274" y="1218584"/>
            <a:ext cx="86853" cy="86825"/>
          </a:xfrm>
          <a:custGeom>
            <a:rect b="b" l="l" r="r" t="t"/>
            <a:pathLst>
              <a:path extrusionOk="0" h="3071" w="3072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96" name="Google Shape;396;p19"/>
          <p:cNvGrpSpPr/>
          <p:nvPr/>
        </p:nvGrpSpPr>
        <p:grpSpPr>
          <a:xfrm>
            <a:off x="6669725" y="-389684"/>
            <a:ext cx="143766" cy="2106420"/>
            <a:chOff x="6780548" y="337714"/>
            <a:chExt cx="133252" cy="1952377"/>
          </a:xfrm>
        </p:grpSpPr>
        <p:sp>
          <p:nvSpPr>
            <p:cNvPr id="397" name="Google Shape;397;p19"/>
            <p:cNvSpPr/>
            <p:nvPr/>
          </p:nvSpPr>
          <p:spPr>
            <a:xfrm>
              <a:off x="6780548" y="2156839"/>
              <a:ext cx="133252" cy="133252"/>
            </a:xfrm>
            <a:custGeom>
              <a:rect b="b" l="l" r="r" t="t"/>
              <a:pathLst>
                <a:path extrusionOk="0" fill="none" h="5085" w="5085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cap="flat" cmpd="sng" w="9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" name="Google Shape;398;p19"/>
            <p:cNvSpPr/>
            <p:nvPr/>
          </p:nvSpPr>
          <p:spPr>
            <a:xfrm>
              <a:off x="6842943" y="337714"/>
              <a:ext cx="8464" cy="1695359"/>
            </a:xfrm>
            <a:custGeom>
              <a:rect b="b" l="l" r="r" t="t"/>
              <a:pathLst>
                <a:path extrusionOk="0" h="64696" w="323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99" name="Google Shape;399;p19"/>
          <p:cNvGrpSpPr/>
          <p:nvPr/>
        </p:nvGrpSpPr>
        <p:grpSpPr>
          <a:xfrm>
            <a:off x="1510030" y="507749"/>
            <a:ext cx="203534" cy="2663108"/>
            <a:chOff x="250617" y="2402301"/>
            <a:chExt cx="188650" cy="2468355"/>
          </a:xfrm>
        </p:grpSpPr>
        <p:sp>
          <p:nvSpPr>
            <p:cNvPr id="400" name="Google Shape;400;p19"/>
            <p:cNvSpPr/>
            <p:nvPr/>
          </p:nvSpPr>
          <p:spPr>
            <a:xfrm>
              <a:off x="250617" y="4681770"/>
              <a:ext cx="188650" cy="188886"/>
            </a:xfrm>
            <a:custGeom>
              <a:rect b="b" l="l" r="r" t="t"/>
              <a:pathLst>
                <a:path extrusionOk="0" fill="none" h="7208" w="7199">
                  <a:moveTo>
                    <a:pt x="0" y="1"/>
                  </a:moveTo>
                  <a:lnTo>
                    <a:pt x="7198" y="1"/>
                  </a:lnTo>
                  <a:lnTo>
                    <a:pt x="7198" y="7207"/>
                  </a:lnTo>
                  <a:lnTo>
                    <a:pt x="0" y="7207"/>
                  </a:lnTo>
                  <a:close/>
                </a:path>
              </a:pathLst>
            </a:custGeom>
            <a:noFill/>
            <a:ln cap="flat" cmpd="sng" w="9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" name="Google Shape;401;p19"/>
            <p:cNvSpPr/>
            <p:nvPr/>
          </p:nvSpPr>
          <p:spPr>
            <a:xfrm>
              <a:off x="278316" y="4166291"/>
              <a:ext cx="133226" cy="133226"/>
            </a:xfrm>
            <a:custGeom>
              <a:rect b="b" l="l" r="r" t="t"/>
              <a:pathLst>
                <a:path extrusionOk="0" fill="none" h="5084" w="5084">
                  <a:moveTo>
                    <a:pt x="1" y="0"/>
                  </a:moveTo>
                  <a:lnTo>
                    <a:pt x="5084" y="0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cap="flat" cmpd="sng" w="9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" name="Google Shape;402;p19"/>
            <p:cNvSpPr/>
            <p:nvPr/>
          </p:nvSpPr>
          <p:spPr>
            <a:xfrm>
              <a:off x="304573" y="3689098"/>
              <a:ext cx="80476" cy="80476"/>
            </a:xfrm>
            <a:custGeom>
              <a:rect b="b" l="l" r="r" t="t"/>
              <a:pathLst>
                <a:path extrusionOk="0" fill="none" h="3071" w="3071">
                  <a:moveTo>
                    <a:pt x="1" y="0"/>
                  </a:moveTo>
                  <a:lnTo>
                    <a:pt x="3071" y="0"/>
                  </a:lnTo>
                  <a:lnTo>
                    <a:pt x="3071" y="3071"/>
                  </a:lnTo>
                  <a:lnTo>
                    <a:pt x="1" y="3071"/>
                  </a:lnTo>
                  <a:close/>
                </a:path>
              </a:pathLst>
            </a:custGeom>
            <a:noFill/>
            <a:ln cap="flat" cmpd="sng" w="9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" name="Google Shape;403;p19"/>
            <p:cNvSpPr/>
            <p:nvPr/>
          </p:nvSpPr>
          <p:spPr>
            <a:xfrm>
              <a:off x="340710" y="2402301"/>
              <a:ext cx="8464" cy="1011487"/>
            </a:xfrm>
            <a:custGeom>
              <a:rect b="b" l="l" r="r" t="t"/>
              <a:pathLst>
                <a:path extrusionOk="0" h="38599" w="323">
                  <a:moveTo>
                    <a:pt x="157" y="1"/>
                  </a:moveTo>
                  <a:lnTo>
                    <a:pt x="0" y="38599"/>
                  </a:lnTo>
                  <a:lnTo>
                    <a:pt x="322" y="3859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04" name="Google Shape;404;p19"/>
          <p:cNvGrpSpPr/>
          <p:nvPr/>
        </p:nvGrpSpPr>
        <p:grpSpPr>
          <a:xfrm>
            <a:off x="385355" y="1380671"/>
            <a:ext cx="199237" cy="2828935"/>
            <a:chOff x="1608717" y="1280046"/>
            <a:chExt cx="199237" cy="2828935"/>
          </a:xfrm>
        </p:grpSpPr>
        <p:sp>
          <p:nvSpPr>
            <p:cNvPr id="405" name="Google Shape;405;p19"/>
            <p:cNvSpPr/>
            <p:nvPr/>
          </p:nvSpPr>
          <p:spPr>
            <a:xfrm>
              <a:off x="1608717" y="3909744"/>
              <a:ext cx="199237" cy="199237"/>
            </a:xfrm>
            <a:custGeom>
              <a:rect b="b" l="l" r="r" t="t"/>
              <a:pathLst>
                <a:path extrusionOk="0" h="7603" w="7603">
                  <a:moveTo>
                    <a:pt x="0" y="1"/>
                  </a:moveTo>
                  <a:lnTo>
                    <a:pt x="0" y="7602"/>
                  </a:lnTo>
                  <a:lnTo>
                    <a:pt x="7602" y="7602"/>
                  </a:lnTo>
                  <a:lnTo>
                    <a:pt x="7602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" name="Google Shape;406;p19"/>
            <p:cNvSpPr/>
            <p:nvPr/>
          </p:nvSpPr>
          <p:spPr>
            <a:xfrm>
              <a:off x="1656175" y="3269477"/>
              <a:ext cx="104086" cy="104086"/>
            </a:xfrm>
            <a:custGeom>
              <a:rect b="b" l="l" r="r" t="t"/>
              <a:pathLst>
                <a:path extrusionOk="0" h="3972" w="3972">
                  <a:moveTo>
                    <a:pt x="0" y="1"/>
                  </a:moveTo>
                  <a:lnTo>
                    <a:pt x="0" y="3972"/>
                  </a:lnTo>
                  <a:lnTo>
                    <a:pt x="3971" y="3972"/>
                  </a:lnTo>
                  <a:lnTo>
                    <a:pt x="3971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" name="Google Shape;407;p19"/>
            <p:cNvSpPr/>
            <p:nvPr/>
          </p:nvSpPr>
          <p:spPr>
            <a:xfrm>
              <a:off x="1704104" y="1280046"/>
              <a:ext cx="8464" cy="1794099"/>
            </a:xfrm>
            <a:custGeom>
              <a:rect b="b" l="l" r="r" t="t"/>
              <a:pathLst>
                <a:path extrusionOk="0" h="68464" w="323">
                  <a:moveTo>
                    <a:pt x="157" y="0"/>
                  </a:moveTo>
                  <a:lnTo>
                    <a:pt x="0" y="68464"/>
                  </a:lnTo>
                  <a:lnTo>
                    <a:pt x="322" y="68464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08" name="Google Shape;408;p19"/>
          <p:cNvSpPr/>
          <p:nvPr/>
        </p:nvSpPr>
        <p:spPr>
          <a:xfrm>
            <a:off x="1050592" y="3209646"/>
            <a:ext cx="9132" cy="2718457"/>
          </a:xfrm>
          <a:custGeom>
            <a:rect b="b" l="l" r="r" t="t"/>
            <a:pathLst>
              <a:path extrusionOk="0" h="96152" w="323">
                <a:moveTo>
                  <a:pt x="166" y="1"/>
                </a:moveTo>
                <a:lnTo>
                  <a:pt x="1" y="96151"/>
                </a:lnTo>
                <a:lnTo>
                  <a:pt x="322" y="96151"/>
                </a:lnTo>
                <a:lnTo>
                  <a:pt x="166" y="1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p19"/>
          <p:cNvSpPr/>
          <p:nvPr/>
        </p:nvSpPr>
        <p:spPr>
          <a:xfrm>
            <a:off x="7090326" y="2590809"/>
            <a:ext cx="9132" cy="1822361"/>
          </a:xfrm>
          <a:custGeom>
            <a:rect b="b" l="l" r="r" t="t"/>
            <a:pathLst>
              <a:path extrusionOk="0" h="64457" w="323">
                <a:moveTo>
                  <a:pt x="157" y="1"/>
                </a:moveTo>
                <a:lnTo>
                  <a:pt x="0" y="64456"/>
                </a:lnTo>
                <a:lnTo>
                  <a:pt x="322" y="64456"/>
                </a:lnTo>
                <a:lnTo>
                  <a:pt x="157" y="1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10" name="Google Shape;410;p19"/>
          <p:cNvGrpSpPr/>
          <p:nvPr/>
        </p:nvGrpSpPr>
        <p:grpSpPr>
          <a:xfrm>
            <a:off x="989025" y="-389666"/>
            <a:ext cx="62143" cy="897428"/>
            <a:chOff x="2038689" y="173907"/>
            <a:chExt cx="57599" cy="831799"/>
          </a:xfrm>
        </p:grpSpPr>
        <p:sp>
          <p:nvSpPr>
            <p:cNvPr id="411" name="Google Shape;411;p19"/>
            <p:cNvSpPr/>
            <p:nvPr/>
          </p:nvSpPr>
          <p:spPr>
            <a:xfrm>
              <a:off x="2038689" y="947872"/>
              <a:ext cx="57599" cy="57834"/>
            </a:xfrm>
            <a:custGeom>
              <a:rect b="b" l="l" r="r" t="t"/>
              <a:pathLst>
                <a:path extrusionOk="0" fill="none" h="2207" w="2198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cap="flat" cmpd="sng" w="9525">
              <a:solidFill>
                <a:srgbClr val="00CFCC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" name="Google Shape;412;p19"/>
            <p:cNvSpPr/>
            <p:nvPr/>
          </p:nvSpPr>
          <p:spPr>
            <a:xfrm>
              <a:off x="2063269" y="173907"/>
              <a:ext cx="8438" cy="692074"/>
            </a:xfrm>
            <a:custGeom>
              <a:rect b="b" l="l" r="r" t="t"/>
              <a:pathLst>
                <a:path extrusionOk="0" h="26410" w="322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13" name="Google Shape;413;p19"/>
          <p:cNvGrpSpPr/>
          <p:nvPr/>
        </p:nvGrpSpPr>
        <p:grpSpPr>
          <a:xfrm>
            <a:off x="8568730" y="2184809"/>
            <a:ext cx="214702" cy="2308598"/>
            <a:chOff x="8008096" y="2108910"/>
            <a:chExt cx="199001" cy="2139770"/>
          </a:xfrm>
        </p:grpSpPr>
        <p:sp>
          <p:nvSpPr>
            <p:cNvPr id="414" name="Google Shape;414;p19"/>
            <p:cNvSpPr/>
            <p:nvPr/>
          </p:nvSpPr>
          <p:spPr>
            <a:xfrm>
              <a:off x="8008096" y="4049705"/>
              <a:ext cx="199001" cy="198975"/>
            </a:xfrm>
            <a:custGeom>
              <a:rect b="b" l="l" r="r" t="t"/>
              <a:pathLst>
                <a:path extrusionOk="0" h="7593" w="7594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" name="Google Shape;415;p19"/>
            <p:cNvSpPr/>
            <p:nvPr/>
          </p:nvSpPr>
          <p:spPr>
            <a:xfrm>
              <a:off x="8103246" y="2108910"/>
              <a:ext cx="8464" cy="1793863"/>
            </a:xfrm>
            <a:custGeom>
              <a:rect b="b" l="l" r="r" t="t"/>
              <a:pathLst>
                <a:path extrusionOk="0" h="68455" w="323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16" name="Google Shape;416;p19"/>
          <p:cNvSpPr/>
          <p:nvPr/>
        </p:nvSpPr>
        <p:spPr>
          <a:xfrm>
            <a:off x="6423211" y="3192659"/>
            <a:ext cx="86853" cy="86825"/>
          </a:xfrm>
          <a:custGeom>
            <a:rect b="b" l="l" r="r" t="t"/>
            <a:pathLst>
              <a:path extrusionOk="0" h="3071" w="3072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17" name="Google Shape;417;p19"/>
          <p:cNvGrpSpPr/>
          <p:nvPr/>
        </p:nvGrpSpPr>
        <p:grpSpPr>
          <a:xfrm>
            <a:off x="8221230" y="9"/>
            <a:ext cx="214702" cy="2308598"/>
            <a:chOff x="8008096" y="2108910"/>
            <a:chExt cx="199001" cy="2139770"/>
          </a:xfrm>
        </p:grpSpPr>
        <p:sp>
          <p:nvSpPr>
            <p:cNvPr id="418" name="Google Shape;418;p19"/>
            <p:cNvSpPr/>
            <p:nvPr/>
          </p:nvSpPr>
          <p:spPr>
            <a:xfrm>
              <a:off x="8008096" y="4049705"/>
              <a:ext cx="199001" cy="198975"/>
            </a:xfrm>
            <a:custGeom>
              <a:rect b="b" l="l" r="r" t="t"/>
              <a:pathLst>
                <a:path extrusionOk="0" h="7593" w="7594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" name="Google Shape;419;p19"/>
            <p:cNvSpPr/>
            <p:nvPr/>
          </p:nvSpPr>
          <p:spPr>
            <a:xfrm>
              <a:off x="8103246" y="2108910"/>
              <a:ext cx="8464" cy="1793863"/>
            </a:xfrm>
            <a:custGeom>
              <a:rect b="b" l="l" r="r" t="t"/>
              <a:pathLst>
                <a:path extrusionOk="0" h="68455" w="323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20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2" name="Google Shape;422;p20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23" name="Google Shape;423;p20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list">
  <p:cSld name="CUSTOM_4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3"/>
          <p:cNvSpPr txBox="1"/>
          <p:nvPr>
            <p:ph idx="1" type="body"/>
          </p:nvPr>
        </p:nvSpPr>
        <p:spPr>
          <a:xfrm>
            <a:off x="597375" y="1063525"/>
            <a:ext cx="3908700" cy="37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ivvic Light"/>
              <a:buChar char="●"/>
              <a:defRPr sz="1200"/>
            </a:lvl1pPr>
            <a:lvl2pPr indent="-292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000"/>
              <a:buFont typeface="Nunito Light"/>
              <a:buChar char="■"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41" name="Google Shape;41;p3"/>
          <p:cNvSpPr txBox="1"/>
          <p:nvPr>
            <p:ph idx="2" type="body"/>
          </p:nvPr>
        </p:nvSpPr>
        <p:spPr>
          <a:xfrm>
            <a:off x="4690125" y="1063525"/>
            <a:ext cx="3908700" cy="37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5D37"/>
              </a:buClr>
              <a:buSzPts val="1000"/>
              <a:buFont typeface="Livvic Light"/>
              <a:buChar char="●"/>
              <a:defRPr sz="1200"/>
            </a:lvl1pPr>
            <a:lvl2pPr indent="-292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C800"/>
              </a:buClr>
              <a:buSzPts val="1000"/>
              <a:buFont typeface="Nunito Light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C800"/>
              </a:buClr>
              <a:buSzPts val="1000"/>
              <a:buFont typeface="Nunito Light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C800"/>
              </a:buClr>
              <a:buSzPts val="1000"/>
              <a:buFont typeface="Nunito Light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000"/>
              <a:buFont typeface="Nunito Light"/>
              <a:buChar char="■"/>
              <a:defRPr/>
            </a:lvl9pPr>
          </a:lstStyle>
          <a:p/>
        </p:txBody>
      </p:sp>
      <p:sp>
        <p:nvSpPr>
          <p:cNvPr id="42" name="Google Shape;42;p3"/>
          <p:cNvSpPr/>
          <p:nvPr/>
        </p:nvSpPr>
        <p:spPr>
          <a:xfrm>
            <a:off x="8829925" y="1123700"/>
            <a:ext cx="108650" cy="108625"/>
          </a:xfrm>
          <a:custGeom>
            <a:rect b="b" l="l" r="r" t="t"/>
            <a:pathLst>
              <a:path extrusionOk="0" h="4345" w="4346">
                <a:moveTo>
                  <a:pt x="4027" y="337"/>
                </a:moveTo>
                <a:lnTo>
                  <a:pt x="4027" y="4008"/>
                </a:lnTo>
                <a:lnTo>
                  <a:pt x="338" y="4008"/>
                </a:lnTo>
                <a:lnTo>
                  <a:pt x="338" y="337"/>
                </a:lnTo>
                <a:close/>
                <a:moveTo>
                  <a:pt x="1" y="0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3"/>
          <p:cNvSpPr/>
          <p:nvPr/>
        </p:nvSpPr>
        <p:spPr>
          <a:xfrm>
            <a:off x="9156250" y="1340450"/>
            <a:ext cx="111450" cy="110975"/>
          </a:xfrm>
          <a:custGeom>
            <a:rect b="b" l="l" r="r" t="t"/>
            <a:pathLst>
              <a:path extrusionOk="0" h="4439" w="4458">
                <a:moveTo>
                  <a:pt x="4008" y="431"/>
                </a:moveTo>
                <a:lnTo>
                  <a:pt x="4008" y="4008"/>
                </a:lnTo>
                <a:lnTo>
                  <a:pt x="431" y="4008"/>
                </a:lnTo>
                <a:lnTo>
                  <a:pt x="431" y="431"/>
                </a:lnTo>
                <a:close/>
                <a:moveTo>
                  <a:pt x="0" y="1"/>
                </a:moveTo>
                <a:lnTo>
                  <a:pt x="0" y="4439"/>
                </a:lnTo>
                <a:lnTo>
                  <a:pt x="4457" y="4439"/>
                </a:lnTo>
                <a:lnTo>
                  <a:pt x="4457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44;p3"/>
          <p:cNvSpPr/>
          <p:nvPr/>
        </p:nvSpPr>
        <p:spPr>
          <a:xfrm>
            <a:off x="5809850" y="214400"/>
            <a:ext cx="108625" cy="108625"/>
          </a:xfrm>
          <a:custGeom>
            <a:rect b="b" l="l" r="r" t="t"/>
            <a:pathLst>
              <a:path extrusionOk="0" h="4345" w="4345">
                <a:moveTo>
                  <a:pt x="4008" y="337"/>
                </a:moveTo>
                <a:lnTo>
                  <a:pt x="4008" y="4008"/>
                </a:lnTo>
                <a:lnTo>
                  <a:pt x="337" y="4008"/>
                </a:lnTo>
                <a:lnTo>
                  <a:pt x="337" y="337"/>
                </a:lnTo>
                <a:close/>
                <a:moveTo>
                  <a:pt x="0" y="0"/>
                </a:moveTo>
                <a:lnTo>
                  <a:pt x="0" y="4345"/>
                </a:lnTo>
                <a:lnTo>
                  <a:pt x="4345" y="4345"/>
                </a:lnTo>
                <a:lnTo>
                  <a:pt x="434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45;p3"/>
          <p:cNvSpPr/>
          <p:nvPr/>
        </p:nvSpPr>
        <p:spPr>
          <a:xfrm>
            <a:off x="7079800" y="420088"/>
            <a:ext cx="164825" cy="164375"/>
          </a:xfrm>
          <a:custGeom>
            <a:rect b="b" l="l" r="r" t="t"/>
            <a:pathLst>
              <a:path extrusionOk="0" h="6575" w="6593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3"/>
          <p:cNvSpPr/>
          <p:nvPr/>
        </p:nvSpPr>
        <p:spPr>
          <a:xfrm>
            <a:off x="7952700" y="278513"/>
            <a:ext cx="44975" cy="44500"/>
          </a:xfrm>
          <a:custGeom>
            <a:rect b="b" l="l" r="r" t="t"/>
            <a:pathLst>
              <a:path extrusionOk="0" h="1780" w="1799">
                <a:moveTo>
                  <a:pt x="1" y="1"/>
                </a:moveTo>
                <a:lnTo>
                  <a:pt x="1" y="1780"/>
                </a:lnTo>
                <a:lnTo>
                  <a:pt x="1798" y="1780"/>
                </a:lnTo>
                <a:lnTo>
                  <a:pt x="1798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3"/>
          <p:cNvSpPr/>
          <p:nvPr/>
        </p:nvSpPr>
        <p:spPr>
          <a:xfrm>
            <a:off x="7372450" y="-69325"/>
            <a:ext cx="155925" cy="155925"/>
          </a:xfrm>
          <a:custGeom>
            <a:rect b="b" l="l" r="r" t="t"/>
            <a:pathLst>
              <a:path extrusionOk="0" h="6237" w="6237">
                <a:moveTo>
                  <a:pt x="0" y="0"/>
                </a:moveTo>
                <a:lnTo>
                  <a:pt x="0" y="6236"/>
                </a:lnTo>
                <a:lnTo>
                  <a:pt x="6236" y="6236"/>
                </a:lnTo>
                <a:lnTo>
                  <a:pt x="6236" y="0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" name="Google Shape;48;p3"/>
          <p:cNvSpPr/>
          <p:nvPr/>
        </p:nvSpPr>
        <p:spPr>
          <a:xfrm>
            <a:off x="8464275" y="355050"/>
            <a:ext cx="155925" cy="156400"/>
          </a:xfrm>
          <a:custGeom>
            <a:rect b="b" l="l" r="r" t="t"/>
            <a:pathLst>
              <a:path extrusionOk="0" h="6256" w="6237">
                <a:moveTo>
                  <a:pt x="1" y="1"/>
                </a:moveTo>
                <a:lnTo>
                  <a:pt x="1" y="6256"/>
                </a:lnTo>
                <a:lnTo>
                  <a:pt x="6237" y="6256"/>
                </a:lnTo>
                <a:lnTo>
                  <a:pt x="6237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" name="Google Shape;49;p3"/>
          <p:cNvSpPr/>
          <p:nvPr/>
        </p:nvSpPr>
        <p:spPr>
          <a:xfrm>
            <a:off x="7264275" y="607363"/>
            <a:ext cx="122675" cy="122675"/>
          </a:xfrm>
          <a:custGeom>
            <a:rect b="b" l="l" r="r" t="t"/>
            <a:pathLst>
              <a:path extrusionOk="0" h="4907" w="4907">
                <a:moveTo>
                  <a:pt x="0" y="1"/>
                </a:moveTo>
                <a:lnTo>
                  <a:pt x="0" y="4907"/>
                </a:lnTo>
                <a:lnTo>
                  <a:pt x="4907" y="4907"/>
                </a:lnTo>
                <a:lnTo>
                  <a:pt x="4907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50;p3"/>
          <p:cNvSpPr/>
          <p:nvPr/>
        </p:nvSpPr>
        <p:spPr>
          <a:xfrm>
            <a:off x="6298850" y="907625"/>
            <a:ext cx="155925" cy="155900"/>
          </a:xfrm>
          <a:custGeom>
            <a:rect b="b" l="l" r="r" t="t"/>
            <a:pathLst>
              <a:path extrusionOk="0" h="6236" w="6237">
                <a:moveTo>
                  <a:pt x="1" y="0"/>
                </a:moveTo>
                <a:lnTo>
                  <a:pt x="1" y="6236"/>
                </a:lnTo>
                <a:lnTo>
                  <a:pt x="6237" y="6236"/>
                </a:lnTo>
                <a:lnTo>
                  <a:pt x="6237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" name="Google Shape;51;p3"/>
          <p:cNvSpPr/>
          <p:nvPr/>
        </p:nvSpPr>
        <p:spPr>
          <a:xfrm>
            <a:off x="-83000" y="4540463"/>
            <a:ext cx="164825" cy="164375"/>
          </a:xfrm>
          <a:custGeom>
            <a:rect b="b" l="l" r="r" t="t"/>
            <a:pathLst>
              <a:path extrusionOk="0" h="6575" w="6593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52;p3"/>
          <p:cNvSpPr/>
          <p:nvPr/>
        </p:nvSpPr>
        <p:spPr>
          <a:xfrm>
            <a:off x="101475" y="4727738"/>
            <a:ext cx="122675" cy="122675"/>
          </a:xfrm>
          <a:custGeom>
            <a:rect b="b" l="l" r="r" t="t"/>
            <a:pathLst>
              <a:path extrusionOk="0" h="4907" w="4907">
                <a:moveTo>
                  <a:pt x="0" y="1"/>
                </a:moveTo>
                <a:lnTo>
                  <a:pt x="0" y="4907"/>
                </a:lnTo>
                <a:lnTo>
                  <a:pt x="4907" y="4907"/>
                </a:lnTo>
                <a:lnTo>
                  <a:pt x="4907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5"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1">
  <p:cSld name="TITLE_AND_BODY_1"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28" name="Google Shape;428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29" name="Google Shape;429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4"/>
          <p:cNvSpPr txBox="1"/>
          <p:nvPr>
            <p:ph idx="1" type="subTitle"/>
          </p:nvPr>
        </p:nvSpPr>
        <p:spPr>
          <a:xfrm>
            <a:off x="6429027" y="3829680"/>
            <a:ext cx="24282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55" name="Google Shape;55;p4"/>
          <p:cNvSpPr/>
          <p:nvPr/>
        </p:nvSpPr>
        <p:spPr>
          <a:xfrm>
            <a:off x="7647375" y="949600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Google Shape;56;p4"/>
          <p:cNvSpPr/>
          <p:nvPr/>
        </p:nvSpPr>
        <p:spPr>
          <a:xfrm>
            <a:off x="8985850" y="411675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p4"/>
          <p:cNvSpPr/>
          <p:nvPr/>
        </p:nvSpPr>
        <p:spPr>
          <a:xfrm>
            <a:off x="8359450" y="555875"/>
            <a:ext cx="52475" cy="52450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4"/>
          <p:cNvSpPr/>
          <p:nvPr/>
        </p:nvSpPr>
        <p:spPr>
          <a:xfrm>
            <a:off x="9122100" y="734250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4"/>
          <p:cNvSpPr/>
          <p:nvPr/>
        </p:nvSpPr>
        <p:spPr>
          <a:xfrm>
            <a:off x="8798600" y="1088650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60;p4"/>
          <p:cNvSpPr/>
          <p:nvPr/>
        </p:nvSpPr>
        <p:spPr>
          <a:xfrm>
            <a:off x="6099342" y="-150600"/>
            <a:ext cx="96045" cy="95462"/>
          </a:xfrm>
          <a:custGeom>
            <a:rect b="b" l="l" r="r" t="t"/>
            <a:pathLst>
              <a:path extrusionOk="0" h="3109" w="3128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61;p4"/>
          <p:cNvSpPr/>
          <p:nvPr/>
        </p:nvSpPr>
        <p:spPr>
          <a:xfrm>
            <a:off x="6702523" y="444536"/>
            <a:ext cx="95493" cy="95462"/>
          </a:xfrm>
          <a:custGeom>
            <a:rect b="b" l="l" r="r" t="t"/>
            <a:pathLst>
              <a:path extrusionOk="0" h="3109" w="311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62;p4"/>
          <p:cNvSpPr/>
          <p:nvPr/>
        </p:nvSpPr>
        <p:spPr>
          <a:xfrm>
            <a:off x="5904975" y="143222"/>
            <a:ext cx="82259" cy="82259"/>
          </a:xfrm>
          <a:custGeom>
            <a:rect b="b" l="l" r="r" t="t"/>
            <a:pathLst>
              <a:path extrusionOk="0" h="2679" w="2679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4"/>
          <p:cNvSpPr/>
          <p:nvPr/>
        </p:nvSpPr>
        <p:spPr>
          <a:xfrm>
            <a:off x="285750" y="4542650"/>
            <a:ext cx="52475" cy="52450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4"/>
          <p:cNvSpPr/>
          <p:nvPr/>
        </p:nvSpPr>
        <p:spPr>
          <a:xfrm>
            <a:off x="439150" y="4803400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4"/>
          <p:cNvSpPr txBox="1"/>
          <p:nvPr>
            <p:ph type="ctrTitle"/>
          </p:nvPr>
        </p:nvSpPr>
        <p:spPr>
          <a:xfrm>
            <a:off x="970814" y="3396800"/>
            <a:ext cx="21525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/>
        </p:txBody>
      </p:sp>
      <p:sp>
        <p:nvSpPr>
          <p:cNvPr id="66" name="Google Shape;66;p4"/>
          <p:cNvSpPr txBox="1"/>
          <p:nvPr>
            <p:ph idx="2" type="subTitle"/>
          </p:nvPr>
        </p:nvSpPr>
        <p:spPr>
          <a:xfrm>
            <a:off x="970814" y="3829680"/>
            <a:ext cx="24282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67" name="Google Shape;67;p4"/>
          <p:cNvSpPr txBox="1"/>
          <p:nvPr>
            <p:ph idx="3" type="title"/>
          </p:nvPr>
        </p:nvSpPr>
        <p:spPr>
          <a:xfrm>
            <a:off x="970814" y="2645887"/>
            <a:ext cx="1753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68" name="Google Shape;68;p4"/>
          <p:cNvSpPr txBox="1"/>
          <p:nvPr>
            <p:ph idx="4" type="ctrTitle"/>
          </p:nvPr>
        </p:nvSpPr>
        <p:spPr>
          <a:xfrm>
            <a:off x="3690348" y="3396800"/>
            <a:ext cx="13866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/>
        </p:txBody>
      </p:sp>
      <p:sp>
        <p:nvSpPr>
          <p:cNvPr id="69" name="Google Shape;69;p4"/>
          <p:cNvSpPr txBox="1"/>
          <p:nvPr>
            <p:ph idx="5" type="subTitle"/>
          </p:nvPr>
        </p:nvSpPr>
        <p:spPr>
          <a:xfrm>
            <a:off x="3690341" y="3829680"/>
            <a:ext cx="24282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70" name="Google Shape;70;p4"/>
          <p:cNvSpPr txBox="1"/>
          <p:nvPr>
            <p:ph idx="6" type="title"/>
          </p:nvPr>
        </p:nvSpPr>
        <p:spPr>
          <a:xfrm>
            <a:off x="3690341" y="2645887"/>
            <a:ext cx="1753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71" name="Google Shape;71;p4"/>
          <p:cNvSpPr txBox="1"/>
          <p:nvPr>
            <p:ph idx="7" type="ctrTitle"/>
          </p:nvPr>
        </p:nvSpPr>
        <p:spPr>
          <a:xfrm>
            <a:off x="618825" y="411675"/>
            <a:ext cx="45762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72" name="Google Shape;72;p4"/>
          <p:cNvSpPr txBox="1"/>
          <p:nvPr>
            <p:ph idx="8" type="ctrTitle"/>
          </p:nvPr>
        </p:nvSpPr>
        <p:spPr>
          <a:xfrm>
            <a:off x="6428436" y="3377738"/>
            <a:ext cx="2251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/>
        </p:txBody>
      </p:sp>
      <p:sp>
        <p:nvSpPr>
          <p:cNvPr id="73" name="Google Shape;73;p4"/>
          <p:cNvSpPr txBox="1"/>
          <p:nvPr>
            <p:ph idx="9" type="title"/>
          </p:nvPr>
        </p:nvSpPr>
        <p:spPr>
          <a:xfrm>
            <a:off x="6428436" y="2645887"/>
            <a:ext cx="1753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74" name="Google Shape;74;p4"/>
          <p:cNvSpPr txBox="1"/>
          <p:nvPr>
            <p:ph idx="13" type="ctrTitle"/>
          </p:nvPr>
        </p:nvSpPr>
        <p:spPr>
          <a:xfrm>
            <a:off x="6429027" y="3396800"/>
            <a:ext cx="2251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5"/>
          <p:cNvSpPr txBox="1"/>
          <p:nvPr>
            <p:ph idx="1" type="body"/>
          </p:nvPr>
        </p:nvSpPr>
        <p:spPr>
          <a:xfrm>
            <a:off x="618825" y="1679175"/>
            <a:ext cx="3534300" cy="209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7" name="Google Shape;77;p5"/>
          <p:cNvSpPr txBox="1"/>
          <p:nvPr>
            <p:ph type="ctrTitle"/>
          </p:nvPr>
        </p:nvSpPr>
        <p:spPr>
          <a:xfrm>
            <a:off x="618825" y="411675"/>
            <a:ext cx="26865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78" name="Google Shape;78;p5"/>
          <p:cNvSpPr/>
          <p:nvPr/>
        </p:nvSpPr>
        <p:spPr>
          <a:xfrm>
            <a:off x="720000" y="4690125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5"/>
          <p:cNvSpPr/>
          <p:nvPr/>
        </p:nvSpPr>
        <p:spPr>
          <a:xfrm>
            <a:off x="2058475" y="4152200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5"/>
          <p:cNvSpPr/>
          <p:nvPr/>
        </p:nvSpPr>
        <p:spPr>
          <a:xfrm>
            <a:off x="1432075" y="4296400"/>
            <a:ext cx="52475" cy="52450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5"/>
          <p:cNvSpPr/>
          <p:nvPr/>
        </p:nvSpPr>
        <p:spPr>
          <a:xfrm>
            <a:off x="2194725" y="4474775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5"/>
          <p:cNvSpPr/>
          <p:nvPr/>
        </p:nvSpPr>
        <p:spPr>
          <a:xfrm>
            <a:off x="1585475" y="4695513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3" name="Google Shape;83;p5"/>
          <p:cNvGrpSpPr/>
          <p:nvPr/>
        </p:nvGrpSpPr>
        <p:grpSpPr>
          <a:xfrm>
            <a:off x="8148521" y="3004593"/>
            <a:ext cx="98059" cy="1147595"/>
            <a:chOff x="3347921" y="16006"/>
            <a:chExt cx="98059" cy="1147595"/>
          </a:xfrm>
        </p:grpSpPr>
        <p:sp>
          <p:nvSpPr>
            <p:cNvPr id="84" name="Google Shape;84;p5"/>
            <p:cNvSpPr/>
            <p:nvPr/>
          </p:nvSpPr>
          <p:spPr>
            <a:xfrm>
              <a:off x="3347921" y="1065280"/>
              <a:ext cx="98059" cy="98321"/>
            </a:xfrm>
            <a:custGeom>
              <a:rect b="b" l="l" r="r" t="t"/>
              <a:pathLst>
                <a:path extrusionOk="0" fill="none" h="3752" w="3742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cap="flat" cmpd="sng" w="9525">
              <a:solidFill>
                <a:srgbClr val="E898AC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85;p5"/>
            <p:cNvSpPr/>
            <p:nvPr/>
          </p:nvSpPr>
          <p:spPr>
            <a:xfrm>
              <a:off x="3392705" y="16006"/>
              <a:ext cx="8464" cy="894665"/>
            </a:xfrm>
            <a:custGeom>
              <a:rect b="b" l="l" r="r" t="t"/>
              <a:pathLst>
                <a:path extrusionOk="0" h="34141" w="323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6" name="Google Shape;86;p5"/>
          <p:cNvGrpSpPr/>
          <p:nvPr/>
        </p:nvGrpSpPr>
        <p:grpSpPr>
          <a:xfrm>
            <a:off x="281421" y="3769263"/>
            <a:ext cx="121172" cy="760495"/>
            <a:chOff x="5245196" y="3136513"/>
            <a:chExt cx="121172" cy="760495"/>
          </a:xfrm>
        </p:grpSpPr>
        <p:sp>
          <p:nvSpPr>
            <p:cNvPr id="87" name="Google Shape;87;p5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88;p5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9" name="Google Shape;89;p5"/>
          <p:cNvGrpSpPr/>
          <p:nvPr/>
        </p:nvGrpSpPr>
        <p:grpSpPr>
          <a:xfrm>
            <a:off x="8534739" y="4069632"/>
            <a:ext cx="57599" cy="831799"/>
            <a:chOff x="2038689" y="173907"/>
            <a:chExt cx="57599" cy="831799"/>
          </a:xfrm>
        </p:grpSpPr>
        <p:sp>
          <p:nvSpPr>
            <p:cNvPr id="90" name="Google Shape;90;p5"/>
            <p:cNvSpPr/>
            <p:nvPr/>
          </p:nvSpPr>
          <p:spPr>
            <a:xfrm>
              <a:off x="2038689" y="947872"/>
              <a:ext cx="57599" cy="57834"/>
            </a:xfrm>
            <a:custGeom>
              <a:rect b="b" l="l" r="r" t="t"/>
              <a:pathLst>
                <a:path extrusionOk="0" fill="none" h="2207" w="2198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cap="flat" cmpd="sng" w="9525">
              <a:solidFill>
                <a:srgbClr val="00CFCC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91;p5"/>
            <p:cNvSpPr/>
            <p:nvPr/>
          </p:nvSpPr>
          <p:spPr>
            <a:xfrm>
              <a:off x="2063269" y="173907"/>
              <a:ext cx="8438" cy="692074"/>
            </a:xfrm>
            <a:custGeom>
              <a:rect b="b" l="l" r="r" t="t"/>
              <a:pathLst>
                <a:path extrusionOk="0" h="26410" w="322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2" name="Google Shape;92;p5"/>
          <p:cNvSpPr/>
          <p:nvPr/>
        </p:nvSpPr>
        <p:spPr>
          <a:xfrm>
            <a:off x="7686100" y="4568875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5"/>
          <p:cNvSpPr/>
          <p:nvPr/>
        </p:nvSpPr>
        <p:spPr>
          <a:xfrm>
            <a:off x="8868125" y="3769263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6"/>
          <p:cNvSpPr txBox="1"/>
          <p:nvPr>
            <p:ph type="ctrTitle"/>
          </p:nvPr>
        </p:nvSpPr>
        <p:spPr>
          <a:xfrm>
            <a:off x="923625" y="1196026"/>
            <a:ext cx="9822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96" name="Google Shape;96;p6"/>
          <p:cNvSpPr txBox="1"/>
          <p:nvPr>
            <p:ph idx="1" type="subTitle"/>
          </p:nvPr>
        </p:nvSpPr>
        <p:spPr>
          <a:xfrm>
            <a:off x="923637" y="1684093"/>
            <a:ext cx="2620500" cy="11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97" name="Google Shape;97;p6"/>
          <p:cNvSpPr txBox="1"/>
          <p:nvPr>
            <p:ph idx="2" type="ctrTitle"/>
          </p:nvPr>
        </p:nvSpPr>
        <p:spPr>
          <a:xfrm>
            <a:off x="7050379" y="1196025"/>
            <a:ext cx="11373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98" name="Google Shape;98;p6"/>
          <p:cNvSpPr txBox="1"/>
          <p:nvPr>
            <p:ph idx="3" type="subTitle"/>
          </p:nvPr>
        </p:nvSpPr>
        <p:spPr>
          <a:xfrm>
            <a:off x="5450166" y="1684093"/>
            <a:ext cx="2737500" cy="11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99" name="Google Shape;99;p6"/>
          <p:cNvSpPr txBox="1"/>
          <p:nvPr>
            <p:ph idx="4" type="ctrTitle"/>
          </p:nvPr>
        </p:nvSpPr>
        <p:spPr>
          <a:xfrm>
            <a:off x="618825" y="411675"/>
            <a:ext cx="46182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100" name="Google Shape;100;p6"/>
          <p:cNvSpPr/>
          <p:nvPr/>
        </p:nvSpPr>
        <p:spPr>
          <a:xfrm>
            <a:off x="7131388" y="365350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6"/>
          <p:cNvSpPr/>
          <p:nvPr/>
        </p:nvSpPr>
        <p:spPr>
          <a:xfrm>
            <a:off x="8403188" y="218375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6"/>
          <p:cNvSpPr/>
          <p:nvPr/>
        </p:nvSpPr>
        <p:spPr>
          <a:xfrm>
            <a:off x="7776788" y="362575"/>
            <a:ext cx="52475" cy="52450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6"/>
          <p:cNvSpPr/>
          <p:nvPr/>
        </p:nvSpPr>
        <p:spPr>
          <a:xfrm>
            <a:off x="8539438" y="540950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4" name="Google Shape;104;p6"/>
          <p:cNvGrpSpPr/>
          <p:nvPr/>
        </p:nvGrpSpPr>
        <p:grpSpPr>
          <a:xfrm>
            <a:off x="6626134" y="-164562"/>
            <a:ext cx="121172" cy="760495"/>
            <a:chOff x="5245196" y="3136513"/>
            <a:chExt cx="121172" cy="760495"/>
          </a:xfrm>
        </p:grpSpPr>
        <p:sp>
          <p:nvSpPr>
            <p:cNvPr id="105" name="Google Shape;105;p6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06;p6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7" name="Google Shape;107;p6"/>
          <p:cNvSpPr/>
          <p:nvPr/>
        </p:nvSpPr>
        <p:spPr>
          <a:xfrm>
            <a:off x="318213" y="4418900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6"/>
          <p:cNvSpPr/>
          <p:nvPr/>
        </p:nvSpPr>
        <p:spPr>
          <a:xfrm>
            <a:off x="454463" y="4741475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2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7"/>
          <p:cNvSpPr txBox="1"/>
          <p:nvPr>
            <p:ph type="ctrTitle"/>
          </p:nvPr>
        </p:nvSpPr>
        <p:spPr>
          <a:xfrm>
            <a:off x="1218541" y="1373195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111" name="Google Shape;111;p7"/>
          <p:cNvSpPr txBox="1"/>
          <p:nvPr>
            <p:ph idx="1" type="subTitle"/>
          </p:nvPr>
        </p:nvSpPr>
        <p:spPr>
          <a:xfrm>
            <a:off x="1218541" y="1865495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12" name="Google Shape;112;p7"/>
          <p:cNvSpPr txBox="1"/>
          <p:nvPr>
            <p:ph idx="2" type="ctrTitle"/>
          </p:nvPr>
        </p:nvSpPr>
        <p:spPr>
          <a:xfrm>
            <a:off x="6054555" y="1373195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113" name="Google Shape;113;p7"/>
          <p:cNvSpPr txBox="1"/>
          <p:nvPr>
            <p:ph idx="3" type="subTitle"/>
          </p:nvPr>
        </p:nvSpPr>
        <p:spPr>
          <a:xfrm>
            <a:off x="6054555" y="1865495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14" name="Google Shape;114;p7"/>
          <p:cNvSpPr txBox="1"/>
          <p:nvPr>
            <p:ph idx="4" type="ctrTitle"/>
          </p:nvPr>
        </p:nvSpPr>
        <p:spPr>
          <a:xfrm>
            <a:off x="1218541" y="2778806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115" name="Google Shape;115;p7"/>
          <p:cNvSpPr txBox="1"/>
          <p:nvPr>
            <p:ph idx="5" type="subTitle"/>
          </p:nvPr>
        </p:nvSpPr>
        <p:spPr>
          <a:xfrm>
            <a:off x="1116841" y="3271106"/>
            <a:ext cx="20847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16" name="Google Shape;116;p7"/>
          <p:cNvSpPr txBox="1"/>
          <p:nvPr>
            <p:ph idx="6" type="ctrTitle"/>
          </p:nvPr>
        </p:nvSpPr>
        <p:spPr>
          <a:xfrm>
            <a:off x="6054555" y="2778806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117" name="Google Shape;117;p7"/>
          <p:cNvSpPr txBox="1"/>
          <p:nvPr>
            <p:ph idx="7" type="subTitle"/>
          </p:nvPr>
        </p:nvSpPr>
        <p:spPr>
          <a:xfrm>
            <a:off x="6054555" y="3271106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18" name="Google Shape;118;p7"/>
          <p:cNvSpPr txBox="1"/>
          <p:nvPr>
            <p:ph idx="8"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119" name="Google Shape;119;p7"/>
          <p:cNvSpPr/>
          <p:nvPr/>
        </p:nvSpPr>
        <p:spPr>
          <a:xfrm>
            <a:off x="7647375" y="949600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7"/>
          <p:cNvSpPr/>
          <p:nvPr/>
        </p:nvSpPr>
        <p:spPr>
          <a:xfrm>
            <a:off x="8985850" y="411675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7"/>
          <p:cNvSpPr/>
          <p:nvPr/>
        </p:nvSpPr>
        <p:spPr>
          <a:xfrm>
            <a:off x="8359450" y="555875"/>
            <a:ext cx="52475" cy="52450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7"/>
          <p:cNvSpPr/>
          <p:nvPr/>
        </p:nvSpPr>
        <p:spPr>
          <a:xfrm>
            <a:off x="9122100" y="734250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7"/>
          <p:cNvSpPr/>
          <p:nvPr/>
        </p:nvSpPr>
        <p:spPr>
          <a:xfrm>
            <a:off x="8798600" y="1088650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7"/>
          <p:cNvSpPr/>
          <p:nvPr/>
        </p:nvSpPr>
        <p:spPr>
          <a:xfrm>
            <a:off x="6099342" y="-150600"/>
            <a:ext cx="96045" cy="95462"/>
          </a:xfrm>
          <a:custGeom>
            <a:rect b="b" l="l" r="r" t="t"/>
            <a:pathLst>
              <a:path extrusionOk="0" h="3109" w="3128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7"/>
          <p:cNvSpPr/>
          <p:nvPr/>
        </p:nvSpPr>
        <p:spPr>
          <a:xfrm>
            <a:off x="6702523" y="444536"/>
            <a:ext cx="95493" cy="95462"/>
          </a:xfrm>
          <a:custGeom>
            <a:rect b="b" l="l" r="r" t="t"/>
            <a:pathLst>
              <a:path extrusionOk="0" h="3109" w="311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7"/>
          <p:cNvSpPr/>
          <p:nvPr/>
        </p:nvSpPr>
        <p:spPr>
          <a:xfrm>
            <a:off x="5904975" y="143222"/>
            <a:ext cx="82259" cy="82259"/>
          </a:xfrm>
          <a:custGeom>
            <a:rect b="b" l="l" r="r" t="t"/>
            <a:pathLst>
              <a:path extrusionOk="0" h="2679" w="2679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7"/>
          <p:cNvSpPr/>
          <p:nvPr/>
        </p:nvSpPr>
        <p:spPr>
          <a:xfrm>
            <a:off x="303600" y="4401725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7"/>
          <p:cNvSpPr/>
          <p:nvPr/>
        </p:nvSpPr>
        <p:spPr>
          <a:xfrm>
            <a:off x="816650" y="4612675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8"/>
          <p:cNvSpPr txBox="1"/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131" name="Google Shape;131;p8"/>
          <p:cNvSpPr/>
          <p:nvPr/>
        </p:nvSpPr>
        <p:spPr>
          <a:xfrm>
            <a:off x="7573050" y="277375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8"/>
          <p:cNvSpPr/>
          <p:nvPr/>
        </p:nvSpPr>
        <p:spPr>
          <a:xfrm>
            <a:off x="8985850" y="411675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8"/>
          <p:cNvSpPr/>
          <p:nvPr/>
        </p:nvSpPr>
        <p:spPr>
          <a:xfrm>
            <a:off x="8359450" y="555875"/>
            <a:ext cx="52475" cy="52450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8"/>
          <p:cNvSpPr/>
          <p:nvPr/>
        </p:nvSpPr>
        <p:spPr>
          <a:xfrm>
            <a:off x="9122100" y="734250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8"/>
          <p:cNvSpPr/>
          <p:nvPr/>
        </p:nvSpPr>
        <p:spPr>
          <a:xfrm>
            <a:off x="8798600" y="1088650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8"/>
          <p:cNvSpPr/>
          <p:nvPr/>
        </p:nvSpPr>
        <p:spPr>
          <a:xfrm>
            <a:off x="6099342" y="-150600"/>
            <a:ext cx="96045" cy="95462"/>
          </a:xfrm>
          <a:custGeom>
            <a:rect b="b" l="l" r="r" t="t"/>
            <a:pathLst>
              <a:path extrusionOk="0" h="3109" w="3128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8"/>
          <p:cNvSpPr/>
          <p:nvPr/>
        </p:nvSpPr>
        <p:spPr>
          <a:xfrm>
            <a:off x="6702523" y="444536"/>
            <a:ext cx="95493" cy="95462"/>
          </a:xfrm>
          <a:custGeom>
            <a:rect b="b" l="l" r="r" t="t"/>
            <a:pathLst>
              <a:path extrusionOk="0" h="3109" w="311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8"/>
          <p:cNvSpPr/>
          <p:nvPr/>
        </p:nvSpPr>
        <p:spPr>
          <a:xfrm>
            <a:off x="5904975" y="143222"/>
            <a:ext cx="82259" cy="82259"/>
          </a:xfrm>
          <a:custGeom>
            <a:rect b="b" l="l" r="r" t="t"/>
            <a:pathLst>
              <a:path extrusionOk="0" h="2679" w="2679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8"/>
          <p:cNvSpPr/>
          <p:nvPr/>
        </p:nvSpPr>
        <p:spPr>
          <a:xfrm>
            <a:off x="303600" y="4401725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8"/>
          <p:cNvSpPr/>
          <p:nvPr/>
        </p:nvSpPr>
        <p:spPr>
          <a:xfrm>
            <a:off x="564075" y="4753900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9"/>
          <p:cNvSpPr/>
          <p:nvPr/>
        </p:nvSpPr>
        <p:spPr>
          <a:xfrm>
            <a:off x="7202390" y="916059"/>
            <a:ext cx="121434" cy="121434"/>
          </a:xfrm>
          <a:custGeom>
            <a:rect b="b" l="l" r="r" t="t"/>
            <a:pathLst>
              <a:path extrusionOk="0" h="4634" w="4634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9"/>
          <p:cNvSpPr/>
          <p:nvPr/>
        </p:nvSpPr>
        <p:spPr>
          <a:xfrm>
            <a:off x="8263673" y="2953681"/>
            <a:ext cx="104086" cy="104322"/>
          </a:xfrm>
          <a:custGeom>
            <a:rect b="b" l="l" r="r" t="t"/>
            <a:pathLst>
              <a:path extrusionOk="0" h="3981" w="3972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4" name="Google Shape;144;p9"/>
          <p:cNvGrpSpPr/>
          <p:nvPr/>
        </p:nvGrpSpPr>
        <p:grpSpPr>
          <a:xfrm>
            <a:off x="8263682" y="-434366"/>
            <a:ext cx="188886" cy="1181532"/>
            <a:chOff x="2877432" y="975334"/>
            <a:chExt cx="188886" cy="1181532"/>
          </a:xfrm>
        </p:grpSpPr>
        <p:sp>
          <p:nvSpPr>
            <p:cNvPr id="145" name="Google Shape;145;p9"/>
            <p:cNvSpPr/>
            <p:nvPr/>
          </p:nvSpPr>
          <p:spPr>
            <a:xfrm>
              <a:off x="2877432" y="1968242"/>
              <a:ext cx="188886" cy="188624"/>
            </a:xfrm>
            <a:custGeom>
              <a:rect b="b" l="l" r="r" t="t"/>
              <a:pathLst>
                <a:path extrusionOk="0" fill="none" h="7198" w="7208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cap="flat" cmpd="sng" w="9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46;p9"/>
            <p:cNvSpPr/>
            <p:nvPr/>
          </p:nvSpPr>
          <p:spPr>
            <a:xfrm>
              <a:off x="2905393" y="1452501"/>
              <a:ext cx="133226" cy="133252"/>
            </a:xfrm>
            <a:custGeom>
              <a:rect b="b" l="l" r="r" t="t"/>
              <a:pathLst>
                <a:path extrusionOk="0" fill="none" h="5085" w="5084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cap="flat" cmpd="sng" w="9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47;p9"/>
            <p:cNvSpPr/>
            <p:nvPr/>
          </p:nvSpPr>
          <p:spPr>
            <a:xfrm>
              <a:off x="2931651" y="975334"/>
              <a:ext cx="80476" cy="80711"/>
            </a:xfrm>
            <a:custGeom>
              <a:rect b="b" l="l" r="r" t="t"/>
              <a:pathLst>
                <a:path extrusionOk="0" fill="none" h="3080" w="3071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cap="flat" cmpd="sng" w="9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8" name="Google Shape;148;p9"/>
          <p:cNvSpPr/>
          <p:nvPr/>
        </p:nvSpPr>
        <p:spPr>
          <a:xfrm>
            <a:off x="8485996" y="1614632"/>
            <a:ext cx="80502" cy="80476"/>
          </a:xfrm>
          <a:custGeom>
            <a:rect b="b" l="l" r="r" t="t"/>
            <a:pathLst>
              <a:path extrusionOk="0" h="3071" w="3072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9" name="Google Shape;149;p9"/>
          <p:cNvGrpSpPr/>
          <p:nvPr/>
        </p:nvGrpSpPr>
        <p:grpSpPr>
          <a:xfrm>
            <a:off x="3643898" y="-436198"/>
            <a:ext cx="133252" cy="1952377"/>
            <a:chOff x="6780548" y="337714"/>
            <a:chExt cx="133252" cy="1952377"/>
          </a:xfrm>
        </p:grpSpPr>
        <p:sp>
          <p:nvSpPr>
            <p:cNvPr id="150" name="Google Shape;150;p9"/>
            <p:cNvSpPr/>
            <p:nvPr/>
          </p:nvSpPr>
          <p:spPr>
            <a:xfrm>
              <a:off x="6780548" y="2156839"/>
              <a:ext cx="133252" cy="133252"/>
            </a:xfrm>
            <a:custGeom>
              <a:rect b="b" l="l" r="r" t="t"/>
              <a:pathLst>
                <a:path extrusionOk="0" fill="none" h="5085" w="5085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cap="flat" cmpd="sng" w="9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51;p9"/>
            <p:cNvSpPr/>
            <p:nvPr/>
          </p:nvSpPr>
          <p:spPr>
            <a:xfrm>
              <a:off x="6842943" y="337714"/>
              <a:ext cx="8464" cy="1695359"/>
            </a:xfrm>
            <a:custGeom>
              <a:rect b="b" l="l" r="r" t="t"/>
              <a:pathLst>
                <a:path extrusionOk="0" h="64696" w="323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2" name="Google Shape;152;p9"/>
          <p:cNvSpPr/>
          <p:nvPr/>
        </p:nvSpPr>
        <p:spPr>
          <a:xfrm>
            <a:off x="8935726" y="10"/>
            <a:ext cx="8464" cy="2519637"/>
          </a:xfrm>
          <a:custGeom>
            <a:rect b="b" l="l" r="r" t="t"/>
            <a:pathLst>
              <a:path extrusionOk="0" h="96151" w="323">
                <a:moveTo>
                  <a:pt x="166" y="0"/>
                </a:moveTo>
                <a:lnTo>
                  <a:pt x="1" y="96150"/>
                </a:lnTo>
                <a:lnTo>
                  <a:pt x="323" y="96150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3" name="Google Shape;153;p9"/>
          <p:cNvGrpSpPr/>
          <p:nvPr/>
        </p:nvGrpSpPr>
        <p:grpSpPr>
          <a:xfrm>
            <a:off x="8008096" y="2108910"/>
            <a:ext cx="199001" cy="2139770"/>
            <a:chOff x="8008096" y="2108910"/>
            <a:chExt cx="199001" cy="2139770"/>
          </a:xfrm>
        </p:grpSpPr>
        <p:sp>
          <p:nvSpPr>
            <p:cNvPr id="154" name="Google Shape;154;p9"/>
            <p:cNvSpPr/>
            <p:nvPr/>
          </p:nvSpPr>
          <p:spPr>
            <a:xfrm>
              <a:off x="8008096" y="4049705"/>
              <a:ext cx="199001" cy="198975"/>
            </a:xfrm>
            <a:custGeom>
              <a:rect b="b" l="l" r="r" t="t"/>
              <a:pathLst>
                <a:path extrusionOk="0" h="7593" w="7594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55;p9"/>
            <p:cNvSpPr/>
            <p:nvPr/>
          </p:nvSpPr>
          <p:spPr>
            <a:xfrm>
              <a:off x="8103246" y="2108910"/>
              <a:ext cx="8464" cy="1793863"/>
            </a:xfrm>
            <a:custGeom>
              <a:rect b="b" l="l" r="r" t="t"/>
              <a:pathLst>
                <a:path extrusionOk="0" h="68455" w="323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6" name="Google Shape;156;p9"/>
          <p:cNvGrpSpPr/>
          <p:nvPr/>
        </p:nvGrpSpPr>
        <p:grpSpPr>
          <a:xfrm>
            <a:off x="520996" y="1091548"/>
            <a:ext cx="199001" cy="2139770"/>
            <a:chOff x="8008096" y="2108910"/>
            <a:chExt cx="199001" cy="2139770"/>
          </a:xfrm>
        </p:grpSpPr>
        <p:sp>
          <p:nvSpPr>
            <p:cNvPr id="157" name="Google Shape;157;p9"/>
            <p:cNvSpPr/>
            <p:nvPr/>
          </p:nvSpPr>
          <p:spPr>
            <a:xfrm>
              <a:off x="8008096" y="4049705"/>
              <a:ext cx="199001" cy="198975"/>
            </a:xfrm>
            <a:custGeom>
              <a:rect b="b" l="l" r="r" t="t"/>
              <a:pathLst>
                <a:path extrusionOk="0" h="7593" w="7594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58;p9"/>
            <p:cNvSpPr/>
            <p:nvPr/>
          </p:nvSpPr>
          <p:spPr>
            <a:xfrm>
              <a:off x="8103246" y="2108910"/>
              <a:ext cx="8464" cy="1793863"/>
            </a:xfrm>
            <a:custGeom>
              <a:rect b="b" l="l" r="r" t="t"/>
              <a:pathLst>
                <a:path extrusionOk="0" h="68455" w="323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9" name="Google Shape;159;p9"/>
          <p:cNvSpPr txBox="1"/>
          <p:nvPr>
            <p:ph type="ctrTitle"/>
          </p:nvPr>
        </p:nvSpPr>
        <p:spPr>
          <a:xfrm>
            <a:off x="2031287" y="1742775"/>
            <a:ext cx="2622000" cy="837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4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60" name="Google Shape;160;p9"/>
          <p:cNvSpPr txBox="1"/>
          <p:nvPr>
            <p:ph idx="1" type="subTitle"/>
          </p:nvPr>
        </p:nvSpPr>
        <p:spPr>
          <a:xfrm>
            <a:off x="1791587" y="2417450"/>
            <a:ext cx="3101400" cy="104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61" name="Google Shape;161;p9"/>
          <p:cNvSpPr txBox="1"/>
          <p:nvPr>
            <p:ph idx="2" type="title"/>
          </p:nvPr>
        </p:nvSpPr>
        <p:spPr>
          <a:xfrm>
            <a:off x="5834900" y="2122225"/>
            <a:ext cx="9810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0"/>
          <p:cNvSpPr txBox="1"/>
          <p:nvPr>
            <p:ph type="title"/>
          </p:nvPr>
        </p:nvSpPr>
        <p:spPr>
          <a:xfrm>
            <a:off x="581925" y="3391646"/>
            <a:ext cx="4126500" cy="1321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2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b="0" i="0" sz="2800" u="none" cap="none" strike="noStrik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b="0" i="0" sz="2800" u="none" cap="none" strike="noStrik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b="0" i="0" sz="2800" u="none" cap="none" strike="noStrik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b="0" i="0" sz="2800" u="none" cap="none" strike="noStrik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b="0" i="0" sz="2800" u="none" cap="none" strike="noStrik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b="0" i="0" sz="2800" u="none" cap="none" strike="noStrik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b="0" i="0" sz="2800" u="none" cap="none" strike="noStrik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b="0" i="0" sz="2800" u="none" cap="none" strike="noStrik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b="0" i="0" sz="2800" u="none" cap="none" strike="noStrik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●"/>
              <a:defRPr b="0" i="0" sz="1800" u="none" cap="none" strike="noStrik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b="0" i="0" sz="1400" u="none" cap="none" strike="noStrik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b="0" i="0" sz="1400" u="none" cap="none" strike="noStrik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b="0" i="0" sz="1400" u="none" cap="none" strike="noStrik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b="0" i="0" sz="1400" u="none" cap="none" strike="noStrik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b="0" i="0" sz="1400" u="none" cap="none" strike="noStrik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b="0" i="0" sz="1400" u="none" cap="none" strike="noStrik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b="0" i="0" sz="1400" u="none" cap="none" strike="noStrik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aven Pro"/>
              <a:buChar char="■"/>
              <a:defRPr b="0" i="0" sz="1400" u="none" cap="none" strike="noStrik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png"/><Relationship Id="rId4" Type="http://schemas.openxmlformats.org/officeDocument/2006/relationships/image" Target="../media/image13.png"/><Relationship Id="rId5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Relationship Id="rId4" Type="http://schemas.openxmlformats.org/officeDocument/2006/relationships/image" Target="../media/image4.png"/><Relationship Id="rId5" Type="http://schemas.openxmlformats.org/officeDocument/2006/relationships/image" Target="../media/image1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3.png"/><Relationship Id="rId4" Type="http://schemas.openxmlformats.org/officeDocument/2006/relationships/image" Target="../media/image2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6.png"/><Relationship Id="rId4" Type="http://schemas.openxmlformats.org/officeDocument/2006/relationships/image" Target="../media/image21.png"/><Relationship Id="rId5" Type="http://schemas.openxmlformats.org/officeDocument/2006/relationships/image" Target="../media/image2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2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Relationship Id="rId4" Type="http://schemas.openxmlformats.org/officeDocument/2006/relationships/image" Target="../media/image10.png"/><Relationship Id="rId5" Type="http://schemas.openxmlformats.org/officeDocument/2006/relationships/image" Target="../media/image1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Relationship Id="rId4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24"/>
          <p:cNvSpPr txBox="1"/>
          <p:nvPr>
            <p:ph type="title"/>
          </p:nvPr>
        </p:nvSpPr>
        <p:spPr>
          <a:xfrm>
            <a:off x="1413675" y="-173525"/>
            <a:ext cx="6143100" cy="215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Video Equipo 4</a:t>
            </a:r>
            <a:endParaRPr/>
          </a:p>
        </p:txBody>
      </p:sp>
      <p:sp>
        <p:nvSpPr>
          <p:cNvPr id="435" name="Google Shape;435;p24"/>
          <p:cNvSpPr txBox="1"/>
          <p:nvPr>
            <p:ph idx="4294967295" type="subTitle"/>
          </p:nvPr>
        </p:nvSpPr>
        <p:spPr>
          <a:xfrm>
            <a:off x="2012325" y="1726225"/>
            <a:ext cx="49458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100"/>
              <a:t>Herramientas computacionales: el arte de la analítica (</a:t>
            </a:r>
            <a:r>
              <a:rPr b="1" lang="es" sz="2000"/>
              <a:t>Grupo 120)</a:t>
            </a:r>
            <a:endParaRPr b="1" sz="2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000"/>
              <a:t>Profesor:</a:t>
            </a:r>
            <a:r>
              <a:rPr lang="es" sz="2000"/>
              <a:t> Pedro Oscar </a:t>
            </a:r>
            <a:r>
              <a:rPr lang="es" sz="2000"/>
              <a:t>Perez</a:t>
            </a:r>
            <a:r>
              <a:rPr lang="es" sz="2000"/>
              <a:t> Murueta</a:t>
            </a:r>
            <a:endParaRPr sz="2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/>
              <a:t> </a:t>
            </a:r>
            <a:r>
              <a:rPr b="1" lang="es" sz="2000"/>
              <a:t>Equipo 4</a:t>
            </a:r>
            <a:endParaRPr b="1" sz="2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Stefano Herrejón A00571720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Jordana Betancourt Menchaca A01707434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Leonardo Santiago Ramos Pérez A01707812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33"/>
          <p:cNvSpPr txBox="1"/>
          <p:nvPr>
            <p:ph type="title"/>
          </p:nvPr>
        </p:nvSpPr>
        <p:spPr>
          <a:xfrm>
            <a:off x="311700" y="2962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200"/>
              <a:t>K-means -&gt; </a:t>
            </a:r>
            <a:r>
              <a:rPr b="1" lang="es" sz="2000"/>
              <a:t>“El procesamiento, transporte y empaquetado de alimentos contaminan lo mismo”</a:t>
            </a:r>
            <a:endParaRPr b="1" sz="2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/>
          </a:p>
        </p:txBody>
      </p:sp>
      <p:pic>
        <p:nvPicPr>
          <p:cNvPr id="502" name="Google Shape;50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7275" y="2432450"/>
            <a:ext cx="3671975" cy="2516523"/>
          </a:xfrm>
          <a:prstGeom prst="rect">
            <a:avLst/>
          </a:prstGeom>
          <a:noFill/>
          <a:ln>
            <a:noFill/>
          </a:ln>
        </p:spPr>
      </p:pic>
      <p:pic>
        <p:nvPicPr>
          <p:cNvPr id="503" name="Google Shape;503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3750" y="1565600"/>
            <a:ext cx="1581150" cy="133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04" name="Google Shape;504;p33"/>
          <p:cNvSpPr txBox="1"/>
          <p:nvPr>
            <p:ph type="title"/>
          </p:nvPr>
        </p:nvSpPr>
        <p:spPr>
          <a:xfrm>
            <a:off x="-465450" y="4098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200"/>
              <a:t>K = 3</a:t>
            </a:r>
            <a:endParaRPr b="1" sz="2000"/>
          </a:p>
        </p:txBody>
      </p:sp>
      <p:sp>
        <p:nvSpPr>
          <p:cNvPr id="505" name="Google Shape;505;p33"/>
          <p:cNvSpPr txBox="1"/>
          <p:nvPr>
            <p:ph type="title"/>
          </p:nvPr>
        </p:nvSpPr>
        <p:spPr>
          <a:xfrm>
            <a:off x="286925" y="3008200"/>
            <a:ext cx="213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600"/>
              <a:t>70% de los alimentos se encontraban en purple</a:t>
            </a:r>
            <a:endParaRPr b="1" sz="400"/>
          </a:p>
        </p:txBody>
      </p:sp>
      <p:sp>
        <p:nvSpPr>
          <p:cNvPr id="506" name="Google Shape;506;p33"/>
          <p:cNvSpPr txBox="1"/>
          <p:nvPr/>
        </p:nvSpPr>
        <p:spPr>
          <a:xfrm>
            <a:off x="5443700" y="203225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 Procesamiento y empaquetado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507" name="Google Shape;507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25400" y="1651574"/>
            <a:ext cx="2731375" cy="194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34"/>
          <p:cNvSpPr txBox="1"/>
          <p:nvPr>
            <p:ph type="title"/>
          </p:nvPr>
        </p:nvSpPr>
        <p:spPr>
          <a:xfrm>
            <a:off x="311700" y="2095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500"/>
              <a:t>Resultados</a:t>
            </a:r>
            <a:endParaRPr b="1" sz="4500"/>
          </a:p>
        </p:txBody>
      </p:sp>
      <p:sp>
        <p:nvSpPr>
          <p:cNvPr id="513" name="Google Shape;513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7350" lvl="0" marL="457200" rtl="0" algn="just"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es" sz="2500"/>
              <a:t>Todo alimento que se consuma genera contaminación, sea de origen vegetal o animal.</a:t>
            </a:r>
            <a:endParaRPr sz="2500"/>
          </a:p>
          <a:p>
            <a:pPr indent="-387350" lvl="0" marL="457200" rtl="0" algn="just"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es" sz="2500"/>
              <a:t>Los alimentos de origen animal contaminan en cantidades gigantescas. </a:t>
            </a:r>
            <a:endParaRPr sz="2500"/>
          </a:p>
          <a:p>
            <a:pPr indent="-387350" lvl="0" marL="457200" rtl="0" algn="just"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es" sz="2500"/>
              <a:t>Hay alimentos que consumen muchísima agua.</a:t>
            </a:r>
            <a:endParaRPr sz="2500"/>
          </a:p>
          <a:p>
            <a:pPr indent="-387350" lvl="0" marL="457200" rtl="0" algn="just"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es" sz="2500"/>
              <a:t>Ciertos procesos contaminan igual independiente del alimento. </a:t>
            </a:r>
            <a:endParaRPr sz="25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35"/>
          <p:cNvSpPr txBox="1"/>
          <p:nvPr>
            <p:ph type="title"/>
          </p:nvPr>
        </p:nvSpPr>
        <p:spPr>
          <a:xfrm>
            <a:off x="311700" y="2095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500"/>
              <a:t>Conclusiones</a:t>
            </a:r>
            <a:endParaRPr b="1" sz="4500"/>
          </a:p>
        </p:txBody>
      </p:sp>
      <p:sp>
        <p:nvSpPr>
          <p:cNvPr id="519" name="Google Shape;519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/>
              <a:t>Los alimentos de origen animal que más contaminan son:</a:t>
            </a:r>
            <a:endParaRPr sz="2500"/>
          </a:p>
        </p:txBody>
      </p:sp>
      <p:pic>
        <p:nvPicPr>
          <p:cNvPr id="520" name="Google Shape;52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9675" y="1835400"/>
            <a:ext cx="4101051" cy="205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1" name="Google Shape;521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695825"/>
            <a:ext cx="3535951" cy="2329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2" name="Google Shape;522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71000" y="3490725"/>
            <a:ext cx="2695926" cy="1516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36"/>
          <p:cNvSpPr txBox="1"/>
          <p:nvPr>
            <p:ph type="title"/>
          </p:nvPr>
        </p:nvSpPr>
        <p:spPr>
          <a:xfrm>
            <a:off x="311700" y="2095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500"/>
              <a:t>Conclusiones</a:t>
            </a:r>
            <a:endParaRPr b="1" sz="4500"/>
          </a:p>
        </p:txBody>
      </p:sp>
      <p:sp>
        <p:nvSpPr>
          <p:cNvPr id="528" name="Google Shape;528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/>
              <a:t>Mejor consume</a:t>
            </a:r>
            <a:r>
              <a:rPr lang="es" sz="2500"/>
              <a:t>:</a:t>
            </a:r>
            <a:endParaRPr sz="2500"/>
          </a:p>
        </p:txBody>
      </p:sp>
      <p:pic>
        <p:nvPicPr>
          <p:cNvPr id="529" name="Google Shape;52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3475" y="2001663"/>
            <a:ext cx="3429000" cy="218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0" name="Google Shape;530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27200" y="1729725"/>
            <a:ext cx="4645901" cy="2839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37"/>
          <p:cNvSpPr txBox="1"/>
          <p:nvPr>
            <p:ph type="title"/>
          </p:nvPr>
        </p:nvSpPr>
        <p:spPr>
          <a:xfrm>
            <a:off x="311700" y="2095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500"/>
              <a:t>Conclusiones</a:t>
            </a:r>
            <a:endParaRPr b="1" sz="4500"/>
          </a:p>
        </p:txBody>
      </p:sp>
      <p:sp>
        <p:nvSpPr>
          <p:cNvPr id="536" name="Google Shape;536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/>
              <a:t>Los alimentos de origen vegetal que más contaminan son:</a:t>
            </a:r>
            <a:endParaRPr sz="2500"/>
          </a:p>
        </p:txBody>
      </p:sp>
      <p:pic>
        <p:nvPicPr>
          <p:cNvPr id="537" name="Google Shape;53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100" y="2238800"/>
            <a:ext cx="3106749" cy="174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49123" y="2571750"/>
            <a:ext cx="2295652" cy="174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52025" y="3085950"/>
            <a:ext cx="3106760" cy="1747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38"/>
          <p:cNvSpPr txBox="1"/>
          <p:nvPr>
            <p:ph type="title"/>
          </p:nvPr>
        </p:nvSpPr>
        <p:spPr>
          <a:xfrm>
            <a:off x="311700" y="2095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500"/>
              <a:t>Conclusiones</a:t>
            </a:r>
            <a:endParaRPr b="1" sz="4500"/>
          </a:p>
        </p:txBody>
      </p:sp>
      <p:sp>
        <p:nvSpPr>
          <p:cNvPr id="545" name="Google Shape;545;p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/>
              <a:t>Mejor consume:</a:t>
            </a:r>
            <a:endParaRPr sz="2500"/>
          </a:p>
        </p:txBody>
      </p:sp>
      <p:pic>
        <p:nvPicPr>
          <p:cNvPr id="546" name="Google Shape;54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46825" y="1276575"/>
            <a:ext cx="2587750" cy="194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82700" y="2894000"/>
            <a:ext cx="2984650" cy="1992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548" name="Google Shape;548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4999" y="1883875"/>
            <a:ext cx="3039448" cy="1710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25"/>
          <p:cNvSpPr txBox="1"/>
          <p:nvPr>
            <p:ph type="ctrTitle"/>
          </p:nvPr>
        </p:nvSpPr>
        <p:spPr>
          <a:xfrm>
            <a:off x="524850" y="210975"/>
            <a:ext cx="8094300" cy="138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Problemática:</a:t>
            </a:r>
            <a:r>
              <a:rPr lang="es"/>
              <a:t> </a:t>
            </a:r>
            <a:r>
              <a:rPr lang="es" sz="2600"/>
              <a:t>Producir alimentos genera emisiones de dióxido de carbono, debemos ser conscientes y elegir mejor los productos que consumimos.</a:t>
            </a:r>
            <a:endParaRPr sz="2600"/>
          </a:p>
        </p:txBody>
      </p:sp>
      <p:pic>
        <p:nvPicPr>
          <p:cNvPr id="441" name="Google Shape;44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7300" y="1765900"/>
            <a:ext cx="6629400" cy="293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26"/>
          <p:cNvSpPr txBox="1"/>
          <p:nvPr>
            <p:ph type="ctrTitle"/>
          </p:nvPr>
        </p:nvSpPr>
        <p:spPr>
          <a:xfrm>
            <a:off x="618825" y="411675"/>
            <a:ext cx="7505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400"/>
              <a:t>Datos obtenidos de Kaggle</a:t>
            </a:r>
            <a:endParaRPr b="1" sz="3400"/>
          </a:p>
        </p:txBody>
      </p:sp>
      <p:pic>
        <p:nvPicPr>
          <p:cNvPr id="447" name="Google Shape;44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8825" y="1101700"/>
            <a:ext cx="7505700" cy="349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27"/>
          <p:cNvSpPr txBox="1"/>
          <p:nvPr>
            <p:ph type="ctrTitle"/>
          </p:nvPr>
        </p:nvSpPr>
        <p:spPr>
          <a:xfrm>
            <a:off x="204900" y="2848975"/>
            <a:ext cx="14682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Análisis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de mapa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de calor</a:t>
            </a:r>
            <a:endParaRPr/>
          </a:p>
        </p:txBody>
      </p:sp>
      <p:pic>
        <p:nvPicPr>
          <p:cNvPr id="453" name="Google Shape;45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0200" y="322325"/>
            <a:ext cx="6609425" cy="449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8" name="Google Shape;45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01100"/>
            <a:ext cx="8839201" cy="802148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" name="Google Shape;459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770898"/>
            <a:ext cx="8839202" cy="507293"/>
          </a:xfrm>
          <a:prstGeom prst="rect">
            <a:avLst/>
          </a:prstGeom>
          <a:noFill/>
          <a:ln>
            <a:noFill/>
          </a:ln>
        </p:spPr>
      </p:pic>
      <p:sp>
        <p:nvSpPr>
          <p:cNvPr id="460" name="Google Shape;460;p28"/>
          <p:cNvSpPr txBox="1"/>
          <p:nvPr>
            <p:ph type="ctrTitle"/>
          </p:nvPr>
        </p:nvSpPr>
        <p:spPr>
          <a:xfrm>
            <a:off x="152400" y="599375"/>
            <a:ext cx="6490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Coeficiente de Correlación de Pearson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y valor p entre Farm y Total Emissions</a:t>
            </a:r>
            <a:endParaRPr/>
          </a:p>
        </p:txBody>
      </p:sp>
      <p:sp>
        <p:nvSpPr>
          <p:cNvPr id="461" name="Google Shape;461;p28"/>
          <p:cNvSpPr txBox="1"/>
          <p:nvPr>
            <p:ph type="ctrTitle"/>
          </p:nvPr>
        </p:nvSpPr>
        <p:spPr>
          <a:xfrm>
            <a:off x="218025" y="2148175"/>
            <a:ext cx="87735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Covarianza Farm y Total emissions </a:t>
            </a:r>
            <a:endParaRPr/>
          </a:p>
        </p:txBody>
      </p:sp>
      <p:sp>
        <p:nvSpPr>
          <p:cNvPr id="462" name="Google Shape;462;p28"/>
          <p:cNvSpPr txBox="1"/>
          <p:nvPr>
            <p:ph type="ctrTitle"/>
          </p:nvPr>
        </p:nvSpPr>
        <p:spPr>
          <a:xfrm>
            <a:off x="1637838" y="3430600"/>
            <a:ext cx="5868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Media de Farm</a:t>
            </a:r>
            <a:endParaRPr/>
          </a:p>
        </p:txBody>
      </p:sp>
      <p:pic>
        <p:nvPicPr>
          <p:cNvPr id="463" name="Google Shape;463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52500" y="4008400"/>
            <a:ext cx="7038975" cy="60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29"/>
          <p:cNvSpPr txBox="1"/>
          <p:nvPr>
            <p:ph type="title"/>
          </p:nvPr>
        </p:nvSpPr>
        <p:spPr>
          <a:xfrm>
            <a:off x="311713" y="607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200"/>
              <a:t>Gráficas de barras</a:t>
            </a:r>
            <a:endParaRPr b="1" sz="4200"/>
          </a:p>
        </p:txBody>
      </p:sp>
      <p:pic>
        <p:nvPicPr>
          <p:cNvPr id="469" name="Google Shape;469;p29"/>
          <p:cNvPicPr preferRelativeResize="0"/>
          <p:nvPr/>
        </p:nvPicPr>
        <p:blipFill rotWithShape="1">
          <a:blip r:embed="rId3">
            <a:alphaModFix/>
          </a:blip>
          <a:srcRect b="0" l="0" r="15583" t="13449"/>
          <a:stretch/>
        </p:blipFill>
        <p:spPr>
          <a:xfrm>
            <a:off x="311726" y="815250"/>
            <a:ext cx="4155100" cy="3944025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Google Shape;470;p29"/>
          <p:cNvSpPr txBox="1"/>
          <p:nvPr>
            <p:ph idx="4294967295" type="ctrTitle"/>
          </p:nvPr>
        </p:nvSpPr>
        <p:spPr>
          <a:xfrm>
            <a:off x="-2157525" y="4181475"/>
            <a:ext cx="58683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2"/>
                </a:solidFill>
              </a:rPr>
              <a:t>Farm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471" name="Google Shape;471;p29"/>
          <p:cNvSpPr txBox="1"/>
          <p:nvPr>
            <p:ph idx="4294967295" type="ctrTitle"/>
          </p:nvPr>
        </p:nvSpPr>
        <p:spPr>
          <a:xfrm>
            <a:off x="4726800" y="4181475"/>
            <a:ext cx="58683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2"/>
                </a:solidFill>
              </a:rPr>
              <a:t>Water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472" name="Google Shape;472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19225" y="785875"/>
            <a:ext cx="4155100" cy="3933483"/>
          </a:xfrm>
          <a:prstGeom prst="rect">
            <a:avLst/>
          </a:prstGeom>
          <a:noFill/>
          <a:ln>
            <a:noFill/>
          </a:ln>
        </p:spPr>
      </p:pic>
      <p:sp>
        <p:nvSpPr>
          <p:cNvPr id="473" name="Google Shape;473;p29"/>
          <p:cNvSpPr txBox="1"/>
          <p:nvPr>
            <p:ph idx="4294967295" type="ctrTitle"/>
          </p:nvPr>
        </p:nvSpPr>
        <p:spPr>
          <a:xfrm>
            <a:off x="2232775" y="3974450"/>
            <a:ext cx="58683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300">
                <a:solidFill>
                  <a:schemeClr val="dk2"/>
                </a:solidFill>
              </a:rPr>
              <a:t>Total</a:t>
            </a:r>
            <a:endParaRPr sz="23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300">
                <a:solidFill>
                  <a:schemeClr val="dk2"/>
                </a:solidFill>
              </a:rPr>
              <a:t> </a:t>
            </a:r>
            <a:r>
              <a:rPr lang="es" sz="2300">
                <a:solidFill>
                  <a:schemeClr val="dk2"/>
                </a:solidFill>
              </a:rPr>
              <a:t>Emissions</a:t>
            </a:r>
            <a:endParaRPr sz="23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30"/>
          <p:cNvSpPr txBox="1"/>
          <p:nvPr>
            <p:ph type="title"/>
          </p:nvPr>
        </p:nvSpPr>
        <p:spPr>
          <a:xfrm>
            <a:off x="311713" y="607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200"/>
              <a:t>Gráficas de barras</a:t>
            </a:r>
            <a:endParaRPr b="1" sz="4200"/>
          </a:p>
        </p:txBody>
      </p:sp>
      <p:pic>
        <p:nvPicPr>
          <p:cNvPr id="479" name="Google Shape;479;p30"/>
          <p:cNvPicPr preferRelativeResize="0"/>
          <p:nvPr/>
        </p:nvPicPr>
        <p:blipFill rotWithShape="1">
          <a:blip r:embed="rId3">
            <a:alphaModFix/>
          </a:blip>
          <a:srcRect b="0" l="0" r="15583" t="13449"/>
          <a:stretch/>
        </p:blipFill>
        <p:spPr>
          <a:xfrm>
            <a:off x="311726" y="815250"/>
            <a:ext cx="4155100" cy="394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0" name="Google Shape;480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77225" y="879975"/>
            <a:ext cx="4155100" cy="3879300"/>
          </a:xfrm>
          <a:prstGeom prst="rect">
            <a:avLst/>
          </a:prstGeom>
          <a:noFill/>
          <a:ln>
            <a:noFill/>
          </a:ln>
        </p:spPr>
      </p:pic>
      <p:sp>
        <p:nvSpPr>
          <p:cNvPr id="481" name="Google Shape;481;p30"/>
          <p:cNvSpPr txBox="1"/>
          <p:nvPr>
            <p:ph idx="4294967295" type="ctrTitle"/>
          </p:nvPr>
        </p:nvSpPr>
        <p:spPr>
          <a:xfrm>
            <a:off x="-2157525" y="4181475"/>
            <a:ext cx="58683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2"/>
                </a:solidFill>
              </a:rPr>
              <a:t>Farm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482" name="Google Shape;482;p30"/>
          <p:cNvSpPr txBox="1"/>
          <p:nvPr>
            <p:ph idx="4294967295" type="ctrTitle"/>
          </p:nvPr>
        </p:nvSpPr>
        <p:spPr>
          <a:xfrm>
            <a:off x="4677225" y="4181475"/>
            <a:ext cx="58683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2"/>
                </a:solidFill>
              </a:rPr>
              <a:t>Water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31"/>
          <p:cNvSpPr txBox="1"/>
          <p:nvPr>
            <p:ph type="title"/>
          </p:nvPr>
        </p:nvSpPr>
        <p:spPr>
          <a:xfrm>
            <a:off x="311700" y="2962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200"/>
              <a:t>Gráficas de caja y bigote</a:t>
            </a:r>
            <a:endParaRPr b="1" sz="4200"/>
          </a:p>
        </p:txBody>
      </p:sp>
      <p:pic>
        <p:nvPicPr>
          <p:cNvPr id="488" name="Google Shape;48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213800"/>
            <a:ext cx="4514850" cy="353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Google Shape;489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01175" y="1213800"/>
            <a:ext cx="4012650" cy="353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32"/>
          <p:cNvSpPr txBox="1"/>
          <p:nvPr>
            <p:ph type="title"/>
          </p:nvPr>
        </p:nvSpPr>
        <p:spPr>
          <a:xfrm>
            <a:off x="311700" y="2962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200"/>
              <a:t>K-means -&gt; </a:t>
            </a:r>
            <a:r>
              <a:rPr b="1" lang="es" sz="2000"/>
              <a:t>“El procesamiento, transporte y empaquetado de alimentos contaminan lo mismo”</a:t>
            </a:r>
            <a:endParaRPr b="1" sz="2000"/>
          </a:p>
        </p:txBody>
      </p:sp>
      <p:pic>
        <p:nvPicPr>
          <p:cNvPr id="495" name="Google Shape;49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5525" y="1869350"/>
            <a:ext cx="3867150" cy="2695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6" name="Google Shape;496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2100" y="2297975"/>
            <a:ext cx="2695575" cy="183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Data Science Consulting by Slidesgo">
  <a:themeElements>
    <a:clrScheme name="Simple Light">
      <a:dk1>
        <a:srgbClr val="1A5E8F"/>
      </a:dk1>
      <a:lt1>
        <a:srgbClr val="FFFFFF"/>
      </a:lt1>
      <a:dk2>
        <a:srgbClr val="002845"/>
      </a:dk2>
      <a:lt2>
        <a:srgbClr val="FFD6E1"/>
      </a:lt2>
      <a:accent1>
        <a:srgbClr val="E898AC"/>
      </a:accent1>
      <a:accent2>
        <a:srgbClr val="00CFCC"/>
      </a:accent2>
      <a:accent3>
        <a:srgbClr val="FF9973"/>
      </a:accent3>
      <a:accent4>
        <a:srgbClr val="F64975"/>
      </a:accent4>
      <a:accent5>
        <a:srgbClr val="5EFFFD"/>
      </a:accent5>
      <a:accent6>
        <a:srgbClr val="FC723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